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60" r:id="rId5"/>
    <p:sldId id="258" r:id="rId6"/>
    <p:sldId id="259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CA1E5B-2C3E-456C-9F69-7BD2293F4D48}">
          <p14:sldIdLst>
            <p14:sldId id="256"/>
            <p14:sldId id="275"/>
            <p14:sldId id="276"/>
            <p14:sldId id="260"/>
            <p14:sldId id="258"/>
            <p14:sldId id="259"/>
            <p14:sldId id="262"/>
            <p14:sldId id="263"/>
            <p14:sldId id="265"/>
            <p14:sldId id="264"/>
            <p14:sldId id="266"/>
            <p14:sldId id="267"/>
          </p14:sldIdLst>
        </p14:section>
        <p14:section name="Untitled Section" id="{CED04951-4C82-4D73-8102-42A87C2FC68A}">
          <p14:sldIdLst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9067800" cy="67840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371600"/>
            <a:ext cx="9047328" cy="1143000"/>
          </a:xfrm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just">
              <a:buNone/>
            </a:pP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marL="109728" indent="0" algn="just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যে ক্লায়েন্ট সার্ভার থেকে রিসোর্স ব্যবহার কর সেই ইউজার।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ইউজার কী?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918717"/>
            <a:ext cx="8229600" cy="213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সার্ভার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একটি শক্তিশালী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কম্পিউটার যেটি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নেটওয়ার্ক এর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সাথে যুক্ত অন্য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কম্পিউটারকে নানা রকম সেবা প্রদান করে থাকে। </a:t>
            </a:r>
          </a:p>
          <a:p>
            <a:pPr marL="109728" indent="0" algn="just">
              <a:buNone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সার্ভার কী?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153400" cy="24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4114800"/>
            <a:ext cx="8229600" cy="3276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সাহায্যে নেটওয়ার্কে কম্পিউটারকে জুড়ে দেওয়া হয় তাকে মিডিয়া বলে।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যেমন-বৈদ্যুতিক তার, অআপটিকাল ফাইবা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উপগ্রহ ইত্যাদি।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মিডিয়া বলতে কী বুঝায়?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33600"/>
            <a:ext cx="8153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3881726"/>
            <a:ext cx="8222673" cy="297627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নেটওয়ার্ক যারা তৈরি করে তারা এতে সংযুক্ত কম্পিউটার গুলি কিভাবে , কোন নিয়মে , কোন ভাষায় তথ্য আদান-প্রদান করবে তা ঠিক করে দেই।এটাই প্রোটকল।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প্রোটকল কী?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22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485001"/>
              </p:ext>
            </p:extLst>
          </p:nvPr>
        </p:nvGraphicFramePr>
        <p:xfrm>
          <a:off x="533400" y="2514600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 দল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সার্ভার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ও মিডিয়ার বর্ণনা খাতায় লিখে দাও।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নেটওয়ার্ক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এডাপ্টার ও রিসোর্স এর কাজ লিখে দাও 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73162"/>
          </a:xfr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দলগত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সার্ভার কাকে বলে?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নেটওয়ার্ক এডপ্টারের কাজ কী?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বিশেষ নিয়ম ও ভাষায় একটি কম্পিউটার অপর কম্পিউটারের সাথে তথ্য আদান প্রদান করে তার নাম কী?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ক্লায়েন্ট কারা?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 কী?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 এডপ্টারের কাজ বর্ণনা কর।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দিনে নেটওয়ার্ক ছাড়া আমরা চলতে পারিনা –তোমার উত্তরের পক্ষে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যুক্তি দাও।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00776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0" dirty="0" smtClean="0">
                <a:latin typeface="NikoshBAN" pitchFamily="2" charset="0"/>
                <a:cs typeface="NikoshBAN" pitchFamily="2" charset="0"/>
              </a:rPr>
              <a:t>            সবাইকে ধন্যবাদ </a:t>
            </a:r>
            <a:endParaRPr lang="en-US" sz="6000" b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584" y="525488"/>
            <a:ext cx="7843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 </a:t>
            </a:r>
            <a:r>
              <a:rPr lang="en-US" sz="9600" b="1" spc="150" dirty="0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96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2087880" cy="1645920"/>
          </a:xfrm>
          <a:prstGeom prst="rect">
            <a:avLst/>
          </a:prstGeom>
        </p:spPr>
      </p:pic>
      <p:sp>
        <p:nvSpPr>
          <p:cNvPr id="8" name="TextBox 12"/>
          <p:cNvSpPr txBox="1"/>
          <p:nvPr/>
        </p:nvSpPr>
        <p:spPr>
          <a:xfrm>
            <a:off x="2057400" y="3343870"/>
            <a:ext cx="3657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মোঃ সাইফুজ্জামান সাদেক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সহকারী শিক্ষক</a:t>
            </a:r>
            <a:r>
              <a:rPr lang="bn-BD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লুৎ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ফুন্নেছা বালিকা বিদ্যানিকেতন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পাগলা থানা সদর </a:t>
            </a: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গফরগা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ও,ময়মনসিংহ।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Hsadak42@outlook.com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1" y="2972884"/>
            <a:ext cx="6521244" cy="2467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 :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	    : তথ্য ও যোগাযোগ প্রযুক্তি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       :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     :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/১০/২০১০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7421" y="304800"/>
            <a:ext cx="70254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 পরিচিতি</a:t>
            </a:r>
            <a:endParaRPr lang="en-US" sz="115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230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নেটওয়ার্ক এর ধারণা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 আজকের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শিক্ষার্থীরা নেটওয়ার্ক এর সংজ্ঞা বলতে পারবে।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ক্লায়েন্ট ,ইউজার এবং রিসোর্সে সম্পর্কে লিখতে পারবে।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সার্ভার, মিডিয়া , প্রটোকল ও নেটওয়ার্ক এডাস্টার এর কাজ বর্ণনা করতে  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9288"/>
            <a:ext cx="7520940" cy="10820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763000" cy="3657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দেখতে পাচ্ছি?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জালের মত বিস্তৃত এই যন্ত্রগুলির মধ্যে কোন সংযোগ  আছে?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তোমরা কি জান জালের ইংরেজী কী?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চিত্রের সম্পর্কের নাম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4"/>
            <a:ext cx="8382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63399"/>
            <a:ext cx="8229600" cy="25572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দুইটি বা তার বেশি কম্পিউটার কোন মাধ্যম দ্বারা একসাথে জুড়ে দিলে যদি তারা নিজেদের মধ্যে তথ্য আদান-প্রদান করতে পারে তবে তাকে নেটওয়ার্ক বলে।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নেটওয়ার্ক কী?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77962"/>
            <a:ext cx="822960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389" y="3786051"/>
            <a:ext cx="8229600" cy="198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একটি ইংরেজী শব্দ । কেউ যদি অন্য কার কাজ থেকে কোন সেবা নেয় তাকে আমরা ক্লিয়েন্ট বলি।</a:t>
            </a:r>
          </a:p>
          <a:p>
            <a:pPr algn="just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ক্লিয়েন্ট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47862"/>
            <a:ext cx="44958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1905000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ক্লায়েন্ট এর ব্যবহারের জন্য যে সুযোগ সুবিধা প্রধান করা হয় তাই রিসোর্সে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রিসোর্স কী?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41052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446</TotalTime>
  <Words>352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Lucida Sans Unicode</vt:lpstr>
      <vt:lpstr>Mongolian Baiti</vt:lpstr>
      <vt:lpstr>NikoshBAN</vt:lpstr>
      <vt:lpstr>NikoshLightBAN</vt:lpstr>
      <vt:lpstr>Verdana</vt:lpstr>
      <vt:lpstr>Wingdings</vt:lpstr>
      <vt:lpstr>Wingdings 2</vt:lpstr>
      <vt:lpstr>Wingdings 3</vt:lpstr>
      <vt:lpstr>Concourse</vt:lpstr>
      <vt:lpstr>   শুভেচ্ছা</vt:lpstr>
      <vt:lpstr>PowerPoint Presentation</vt:lpstr>
      <vt:lpstr>PowerPoint Presentation</vt:lpstr>
      <vt:lpstr>     আজকের পাঠ</vt:lpstr>
      <vt:lpstr>          শিখন ফল</vt:lpstr>
      <vt:lpstr>PowerPoint Presentation</vt:lpstr>
      <vt:lpstr>         নেটওয়ার্ক কী?</vt:lpstr>
      <vt:lpstr>      ক্লিয়েন্ট কাকে বলে?</vt:lpstr>
      <vt:lpstr>            রিসোর্স কী?</vt:lpstr>
      <vt:lpstr>          ইউজার কী?</vt:lpstr>
      <vt:lpstr>          সার্ভার কী?</vt:lpstr>
      <vt:lpstr>       মিডিয়া বলতে কী বুঝায়?</vt:lpstr>
      <vt:lpstr>            প্রোটকল কী? </vt:lpstr>
      <vt:lpstr>            দলগত কাজ</vt:lpstr>
      <vt:lpstr>                মূল্যায়ন</vt:lpstr>
      <vt:lpstr>          বাড়ির কাজ</vt:lpstr>
      <vt:lpstr>            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TSS</dc:creator>
  <cp:lastModifiedBy>UITRCE</cp:lastModifiedBy>
  <cp:revision>169</cp:revision>
  <dcterms:created xsi:type="dcterms:W3CDTF">2006-08-16T00:00:00Z</dcterms:created>
  <dcterms:modified xsi:type="dcterms:W3CDTF">2019-10-27T04:41:17Z</dcterms:modified>
</cp:coreProperties>
</file>