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6" r:id="rId7"/>
    <p:sldId id="272" r:id="rId8"/>
    <p:sldId id="267" r:id="rId9"/>
    <p:sldId id="263" r:id="rId10"/>
    <p:sldId id="264" r:id="rId11"/>
    <p:sldId id="265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AD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2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0544-CCCF-46C3-894E-9FFDCDC3FEDA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EB40-389C-4E69-ABD4-59B63C1D32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67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0544-CCCF-46C3-894E-9FFDCDC3FEDA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EB40-389C-4E69-ABD4-59B63C1D32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980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0544-CCCF-46C3-894E-9FFDCDC3FEDA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EB40-389C-4E69-ABD4-59B63C1D32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97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0544-CCCF-46C3-894E-9FFDCDC3FEDA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EB40-389C-4E69-ABD4-59B63C1D32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54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0544-CCCF-46C3-894E-9FFDCDC3FEDA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EB40-389C-4E69-ABD4-59B63C1D32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47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0544-CCCF-46C3-894E-9FFDCDC3FEDA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EB40-389C-4E69-ABD4-59B63C1D32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987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0544-CCCF-46C3-894E-9FFDCDC3FEDA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EB40-389C-4E69-ABD4-59B63C1D32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288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0544-CCCF-46C3-894E-9FFDCDC3FEDA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EB40-389C-4E69-ABD4-59B63C1D32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250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0544-CCCF-46C3-894E-9FFDCDC3FEDA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EB40-389C-4E69-ABD4-59B63C1D32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312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0544-CCCF-46C3-894E-9FFDCDC3FEDA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EB40-389C-4E69-ABD4-59B63C1D32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19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0544-CCCF-46C3-894E-9FFDCDC3FEDA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EB40-389C-4E69-ABD4-59B63C1D32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74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10544-CCCF-46C3-894E-9FFDCDC3FEDA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BEB40-389C-4E69-ABD4-59B63C1D32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04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A9AD0B"/>
          </a:solidFill>
          <a:ln w="190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1500" dirty="0" smtClean="0">
                <a:solidFill>
                  <a:srgbClr val="FFC000"/>
                </a:solidFill>
              </a:rPr>
              <a:t>স্বাগতম</a:t>
            </a:r>
            <a:endParaRPr lang="en-US" sz="11500" dirty="0">
              <a:solidFill>
                <a:srgbClr val="FFC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120" y="2081657"/>
            <a:ext cx="8948928" cy="4351338"/>
          </a:xfrm>
        </p:spPr>
      </p:pic>
    </p:spTree>
    <p:extLst>
      <p:ext uri="{BB962C8B-B14F-4D97-AF65-F5344CB8AC3E}">
        <p14:creationId xmlns:p14="http://schemas.microsoft.com/office/powerpoint/2010/main" val="330878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8640" y="0"/>
            <a:ext cx="10789920" cy="4893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800" dirty="0" smtClean="0">
                <a:solidFill>
                  <a:srgbClr val="FF0000"/>
                </a:solidFill>
              </a:rPr>
              <a:t>সেট গঠন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পদ্ধতিঃ-</a:t>
            </a:r>
            <a:r>
              <a:rPr lang="en-US" sz="4400" dirty="0" smtClean="0"/>
              <a:t>এ পদ্ধতিতে সেটর সকল উপদান সুনির্দিষ্টভাবে উল্লেখ না করে উপাদান নির্ধারনের জন্য সাধারন ধর্মের উল্লেখ থাকে ।যেমনঃ- A={x:x স্বাভাবিক বিজোড় সংখ্যা },B={x:x নবম শ্রণীর প্রথম পাঁচ জন শিক্ষার্থী } ইত্যাদি। এখানে ‘:’ দ্বারা ‘এরূপ যেন’ বা সংক্ষেপে ‘যেন’(such that) বোঝায় ।</a:t>
            </a:r>
          </a:p>
          <a:p>
            <a:pPr algn="just"/>
            <a:r>
              <a:rPr lang="en-US" sz="4400" dirty="0" smtClean="0"/>
              <a:t>যেহেতু এ পদ্ধতিতে সেটের উপদান নির্ধারনের জন্য শর্ত বা নিয়ম দেওয়া থাকে ,এ জন্য এই পদ্ধতিকে Rule Method বলা হয় ।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6611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435" y="0"/>
            <a:ext cx="11887200" cy="692497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উদাহরণঃ A={7,14,21,28}   সেটটিকে  সেট গঠন পদ্ধতিতে প্রকাশ কর ।</a:t>
            </a:r>
          </a:p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সমাধানঃ    A সেট এর উপাদানসমূহ 7,14,21,28 ।</a:t>
            </a:r>
          </a:p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এখানে, প্রত্যেকটি  উপাদান  7 দ্বারা বিভাজ্য ,অর্থাৎ 7 এর গুনিতক এবং 28 এর বড় নয় ।</a:t>
            </a:r>
          </a:p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অতএব, A = {x: x ,7 এর গুনিতক  এবং 0&lt;x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&lt;=28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} </a:t>
            </a:r>
          </a:p>
          <a:p>
            <a:pPr algn="just"/>
            <a:endParaRPr lang="en-US" sz="4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উদাহরনঃ B={ x:x  ,28 এর গুণনীযক} সেটটিকে তালিকা পদ্ধতিতে প্রকাশ কর।</a:t>
            </a:r>
          </a:p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সমাধানঃ   এখানে, 28=1* 28=2*14=4*7</a:t>
            </a:r>
          </a:p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অতএব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28 এর গুননিয়কসমূহ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1,2,4,7,14,28</a:t>
            </a:r>
          </a:p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নির্ণেয় সেট  B={1,2,4,7,14,28 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}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4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16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85364"/>
          </a:xfrm>
          <a:solidFill>
            <a:schemeClr val="bg1">
              <a:lumMod val="50000"/>
            </a:schemeClr>
          </a:solidFill>
          <a:ln w="28575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একক কাজ</a:t>
            </a:r>
            <a:r>
              <a:rPr lang="en-US" sz="6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US" sz="6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1867"/>
            <a:ext cx="10515600" cy="4351338"/>
          </a:xfr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 সেট এর কয়েকটি উদাহরন লিখ 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521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6700" b="1" dirty="0" smtClean="0">
                <a:ln/>
                <a:solidFill>
                  <a:srgbClr val="0070C0"/>
                </a:solidFill>
              </a:rPr>
              <a:t>জোড়ায় কাজ</a:t>
            </a:r>
            <a:r>
              <a:rPr lang="en-US" b="1" dirty="0">
                <a:ln/>
                <a:solidFill>
                  <a:schemeClr val="accent3"/>
                </a:solidFill>
              </a:rPr>
              <a:t/>
            </a:r>
            <a:br>
              <a:rPr lang="en-US" b="1" dirty="0">
                <a:ln/>
                <a:solidFill>
                  <a:schemeClr val="accent3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5400" dirty="0">
                <a:solidFill>
                  <a:srgbClr val="00B0F0"/>
                </a:solidFill>
              </a:rPr>
              <a:t>A={2,4,6,8,10,12}  সেটটিকে সেট গঠন পদ্ধতিতে প্রকাশ কর  ।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80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00B050"/>
                </a:solidFill>
              </a:rPr>
              <a:t>বাড়ির কাজ</a:t>
            </a:r>
            <a:endParaRPr lang="en-US" sz="8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6000" dirty="0" smtClean="0"/>
              <a:t>তোমাদের আশেপাশে  ব্যাবহৃত  উপাদান নিয়ে গঠিত ৫ টি সেট খাতায় লিখবে এবং ঐ সেট সমূহের একটি  করে সাধারন ধর্ম লিখবে ।</a:t>
            </a:r>
          </a:p>
        </p:txBody>
      </p:sp>
    </p:spTree>
    <p:extLst>
      <p:ext uri="{BB962C8B-B14F-4D97-AF65-F5344CB8AC3E}">
        <p14:creationId xmlns:p14="http://schemas.microsoft.com/office/powerpoint/2010/main" val="266527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012706" cy="169068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13800" dirty="0" smtClean="0">
                <a:solidFill>
                  <a:srgbClr val="00B050"/>
                </a:solidFill>
              </a:rPr>
              <a:t>ধন্যবাদ</a:t>
            </a:r>
            <a:endParaRPr lang="en-US" sz="13800" dirty="0">
              <a:solidFill>
                <a:srgbClr val="00B05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0689"/>
            <a:ext cx="12192000" cy="5167312"/>
          </a:xfrm>
        </p:spPr>
      </p:pic>
    </p:spTree>
    <p:extLst>
      <p:ext uri="{BB962C8B-B14F-4D97-AF65-F5344CB8AC3E}">
        <p14:creationId xmlns:p14="http://schemas.microsoft.com/office/powerpoint/2010/main" val="290539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8000" dirty="0" smtClean="0"/>
              <a:t>পরিচিতি</a:t>
            </a:r>
            <a:endParaRPr lang="en-US" sz="8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শিক্ষক পরিচিতি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sz="3600" dirty="0" smtClean="0"/>
              <a:t>মোঃ সানজিদুল হাসান</a:t>
            </a:r>
          </a:p>
          <a:p>
            <a:r>
              <a:rPr lang="en-US" sz="3600" dirty="0" smtClean="0"/>
              <a:t>সহকারি শিক্ষক (গণিত)</a:t>
            </a:r>
          </a:p>
          <a:p>
            <a:r>
              <a:rPr lang="en-US" sz="3600" dirty="0" smtClean="0"/>
              <a:t>কালাইপাড় জালেশ্বর বালিকা উচ্চ বিদ্যালয় </a:t>
            </a:r>
          </a:p>
          <a:p>
            <a:r>
              <a:rPr lang="en-US" sz="3600" dirty="0" smtClean="0"/>
              <a:t>গফরগাঁও ,ময়মনসিংহ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B0F0"/>
                </a:solidFill>
              </a:rPr>
              <a:t>পাঠ পরিচিতি</a:t>
            </a:r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sz="4800" dirty="0" smtClean="0"/>
              <a:t>শ্রেনীঃ-   নবম</a:t>
            </a:r>
          </a:p>
          <a:p>
            <a:r>
              <a:rPr lang="en-US" sz="4800" dirty="0" smtClean="0"/>
              <a:t>বিষয়ঃ-  গণিত</a:t>
            </a:r>
          </a:p>
          <a:p>
            <a:r>
              <a:rPr lang="en-US" sz="4800" dirty="0" smtClean="0"/>
              <a:t>অধ্যায়ঃ  দ্বিতীয়</a:t>
            </a:r>
          </a:p>
          <a:p>
            <a:r>
              <a:rPr lang="en-US" sz="4800" dirty="0" smtClean="0"/>
              <a:t>সময়ঃ    ৫০ মিনিট</a:t>
            </a:r>
          </a:p>
          <a:p>
            <a:r>
              <a:rPr lang="en-US" sz="4800" dirty="0" smtClean="0"/>
              <a:t>তারিখঃ   ২২/১০/২০১৯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27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5" grpId="0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7200" dirty="0" smtClean="0"/>
              <a:t>নিচের ছবি গুলি লক্ষ্য কর</a:t>
            </a:r>
            <a:endParaRPr lang="en-US" sz="7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7244" y="1856581"/>
            <a:ext cx="4816792" cy="4754880"/>
          </a:xfrm>
          <a:ln w="19050">
            <a:solidFill>
              <a:schemeClr val="tx1"/>
            </a:solidFill>
          </a:ln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440" y="1825625"/>
            <a:ext cx="4648200" cy="4544695"/>
          </a:xfr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6574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96759" y="1656695"/>
            <a:ext cx="9015610" cy="315471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সেটের</a:t>
            </a:r>
            <a:r>
              <a:rPr lang="en-US" sz="199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1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ধারনা</a:t>
            </a:r>
            <a:endParaRPr lang="en-US" sz="4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538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447801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  <a:prstDash val="lgDashDot"/>
          </a:ln>
        </p:spPr>
        <p:txBody>
          <a:bodyPr>
            <a:normAutofit/>
          </a:bodyPr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শিখনফল</a:t>
            </a:r>
            <a:endParaRPr lang="en-US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এ অধ্যায় শেষে শিক্ষার্থীরা ……………</a:t>
            </a:r>
          </a:p>
          <a:p>
            <a:r>
              <a:rPr lang="en-US" sz="4800" dirty="0" smtClean="0">
                <a:solidFill>
                  <a:srgbClr val="0070C0"/>
                </a:solidFill>
              </a:rPr>
              <a:t>সেট সম্পর্কে বলতে পারবে</a:t>
            </a:r>
            <a:r>
              <a:rPr lang="en-US" sz="4800" dirty="0">
                <a:solidFill>
                  <a:srgbClr val="0070C0"/>
                </a:solidFill>
              </a:rPr>
              <a:t> </a:t>
            </a:r>
            <a:r>
              <a:rPr lang="en-US" sz="4800" dirty="0" smtClean="0">
                <a:solidFill>
                  <a:srgbClr val="0070C0"/>
                </a:solidFill>
              </a:rPr>
              <a:t>।</a:t>
            </a:r>
          </a:p>
          <a:p>
            <a:r>
              <a:rPr lang="en-US" sz="4800" dirty="0" smtClean="0">
                <a:solidFill>
                  <a:srgbClr val="0070C0"/>
                </a:solidFill>
              </a:rPr>
              <a:t>সেট গঠন পদ্ধতি সম্পর্কে বলতে পারবে ।</a:t>
            </a:r>
          </a:p>
          <a:p>
            <a:r>
              <a:rPr lang="en-US" sz="4800" dirty="0" smtClean="0">
                <a:solidFill>
                  <a:srgbClr val="0070C0"/>
                </a:solidFill>
              </a:rPr>
              <a:t>সেট গঠন সম্পর্কিত সকল সমস্যাবলির সমাধান করতে পারবে ।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71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8000" dirty="0"/>
              <a:t>নিচের ছবি গুলি লক্ষ্য কর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4400" dirty="0" smtClean="0"/>
              <a:t>জ্যামিতি বক্স(সেট)</a:t>
            </a:r>
            <a:endParaRPr lang="en-US" sz="4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40" y="2715904"/>
            <a:ext cx="5328835" cy="3930556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29255" y="1681163"/>
            <a:ext cx="5183188" cy="82391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800" dirty="0" smtClean="0"/>
              <a:t>পূর্ণ সংখ্যার সেট</a:t>
            </a:r>
            <a:endParaRPr lang="en-US" sz="48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919" y="2715904"/>
            <a:ext cx="4271749" cy="3401972"/>
          </a:xfrm>
        </p:spPr>
      </p:pic>
    </p:spTree>
    <p:extLst>
      <p:ext uri="{BB962C8B-B14F-4D97-AF65-F5344CB8AC3E}">
        <p14:creationId xmlns:p14="http://schemas.microsoft.com/office/powerpoint/2010/main" val="411069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59" y="2730547"/>
            <a:ext cx="5336276" cy="32618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025" y="2730547"/>
            <a:ext cx="4702861" cy="32618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097" y="0"/>
            <a:ext cx="4880781" cy="26077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6412" y="6115192"/>
            <a:ext cx="232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গ্লাস সেট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05766" y="6115192"/>
            <a:ext cx="27977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</a:rPr>
              <a:t>কাপ সেট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3206" y="709684"/>
            <a:ext cx="2197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সোফা সেট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94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501" y="777923"/>
            <a:ext cx="10454185" cy="452431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800" dirty="0" smtClean="0"/>
              <a:t>সেটঃ বাস্তব বা চিন্তা জগতের সু-সংঙ্গায়িত বস্তুর সমাবেশ বা সংগ্রহকে সেট বলে ।যেমনঃ-বিভিন্ন জ্যামিতিক যন্ত্রপাতির সেট বা জ্যামিতি বক্স ,পূর্ণ সংখ্যার সেট।</a:t>
            </a:r>
          </a:p>
          <a:p>
            <a:pPr algn="just"/>
            <a:r>
              <a:rPr lang="en-US" sz="4800" dirty="0" smtClean="0"/>
              <a:t>সেটকে সাধারনত ইংরেজী বর্ণমালার বড় হাতের অক্ষর A,B,C,……….X,Y,Z </a:t>
            </a:r>
            <a:r>
              <a:rPr lang="en-US" sz="4800" dirty="0" err="1" smtClean="0"/>
              <a:t>দ্বরা</a:t>
            </a:r>
            <a:r>
              <a:rPr lang="en-US" sz="4800" dirty="0" smtClean="0"/>
              <a:t> </a:t>
            </a:r>
            <a:r>
              <a:rPr lang="en-US" sz="4800" dirty="0" err="1" smtClean="0"/>
              <a:t>প্রকাশ</a:t>
            </a:r>
            <a:r>
              <a:rPr lang="en-US" sz="4800" dirty="0" smtClean="0"/>
              <a:t> </a:t>
            </a:r>
            <a:r>
              <a:rPr lang="en-US" sz="4800" dirty="0" smtClean="0"/>
              <a:t>করা হয়</a:t>
            </a:r>
            <a:r>
              <a:rPr lang="en-US" sz="4800" dirty="0"/>
              <a:t> </a:t>
            </a:r>
            <a:r>
              <a:rPr lang="en-US" sz="4800" dirty="0" smtClean="0"/>
              <a:t>। </a:t>
            </a:r>
          </a:p>
          <a:p>
            <a:pPr algn="just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8783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768" y="1"/>
            <a:ext cx="10515600" cy="156876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sz="6600" dirty="0">
                <a:solidFill>
                  <a:srgbClr val="7030A0"/>
                </a:solidFill>
              </a:rPr>
              <a:t>সেট প্রকাশের পদ্ধতি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3600" dirty="0" smtClean="0"/>
              <a:t>সেটকে দুই পদ্ধতিতে প্রকাশ করা হয় ।</a:t>
            </a:r>
            <a:r>
              <a:rPr lang="en-US" sz="3600" dirty="0" smtClean="0">
                <a:solidFill>
                  <a:srgbClr val="C00000"/>
                </a:solidFill>
              </a:rPr>
              <a:t> যথাঃ- তালিকা পদ্ধতি (Roster Method) ও সেট গঠন পদ্ধতি(Set Builder Method)।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তালিকা পদ্ধতিঃ-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এই পদ্ধতিতে সেট এর সকল উপদান সুনির্দিষ্টভাবে উল্লেখ করে দ্বিতীয় বন্ধনী {} এর মধ্যে আবদ্ধ করা হয় এবং একাধিক উপাদান থাকলে ‘কমা’ ব্যাবহার করে উপাদানগুলোকে আলাদা করা হয়। যেমনঃ- A={a,b},B={2,4,6} ,C={সাকিব,তামিম,মাশরাফি} ইত্যাদি।  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409</Words>
  <Application>Microsoft Office PowerPoint</Application>
  <PresentationFormat>Widescreen</PresentationFormat>
  <Paragraphs>49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স্বাগতম</vt:lpstr>
      <vt:lpstr>পরিচিতি</vt:lpstr>
      <vt:lpstr>নিচের ছবি গুলি লক্ষ্য কর</vt:lpstr>
      <vt:lpstr>PowerPoint Presentation</vt:lpstr>
      <vt:lpstr>শিখনফল</vt:lpstr>
      <vt:lpstr>নিচের ছবি গুলি লক্ষ্য কর</vt:lpstr>
      <vt:lpstr>PowerPoint Presentation</vt:lpstr>
      <vt:lpstr>PowerPoint Presentation</vt:lpstr>
      <vt:lpstr> সেট প্রকাশের পদ্ধতি </vt:lpstr>
      <vt:lpstr>PowerPoint Presentation</vt:lpstr>
      <vt:lpstr>PowerPoint Presentation</vt:lpstr>
      <vt:lpstr>একক কাজ </vt:lpstr>
      <vt:lpstr>জোড়ায় কাজ </vt:lpstr>
      <vt:lpstr>বাড়ির কাজ</vt:lpstr>
      <vt:lpstr>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lab</dc:creator>
  <cp:lastModifiedBy>lab</cp:lastModifiedBy>
  <cp:revision>60</cp:revision>
  <dcterms:created xsi:type="dcterms:W3CDTF">2019-10-22T09:03:08Z</dcterms:created>
  <dcterms:modified xsi:type="dcterms:W3CDTF">2019-10-27T03:59:52Z</dcterms:modified>
</cp:coreProperties>
</file>