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4" r:id="rId4"/>
    <p:sldId id="265" r:id="rId5"/>
    <p:sldId id="266" r:id="rId6"/>
    <p:sldId id="261" r:id="rId7"/>
    <p:sldId id="274" r:id="rId8"/>
    <p:sldId id="267" r:id="rId9"/>
    <p:sldId id="275" r:id="rId10"/>
    <p:sldId id="269" r:id="rId11"/>
    <p:sldId id="272" r:id="rId12"/>
    <p:sldId id="27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CA7FB-33DB-48F6-8183-78FD8AB9034A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CA893-D750-4708-A248-670055A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CA893-D750-4708-A248-670055AFF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3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7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2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0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2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BCEC-8122-4A19-B06D-8E8D3BAECB4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96F2-5D0C-499F-9A23-660DB452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410"/>
            <a:ext cx="10515600" cy="1325563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স্বাগতম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35352"/>
            <a:ext cx="10515600" cy="5032375"/>
          </a:xfrm>
        </p:spPr>
      </p:pic>
    </p:spTree>
    <p:extLst>
      <p:ext uri="{BB962C8B-B14F-4D97-AF65-F5344CB8AC3E}">
        <p14:creationId xmlns:p14="http://schemas.microsoft.com/office/powerpoint/2010/main" val="20694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396" y="1131290"/>
            <a:ext cx="327964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ysClr val="windowText" lastClr="000000"/>
                </a:solidFill>
              </a:rPr>
              <a:t>  </a:t>
            </a:r>
            <a:r>
              <a:rPr lang="en-US" sz="5400" dirty="0" err="1" smtClean="0">
                <a:solidFill>
                  <a:srgbClr val="00B050"/>
                </a:solidFill>
              </a:rPr>
              <a:t>দলগত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কাজ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94304" y="5182695"/>
            <a:ext cx="497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926080" y="2855977"/>
            <a:ext cx="471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99488" y="2511552"/>
            <a:ext cx="6085320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৭ই </a:t>
            </a:r>
            <a:r>
              <a:rPr lang="en-US" sz="4000" dirty="0" err="1" smtClean="0"/>
              <a:t>মার্চের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সম্পর্কে</a:t>
            </a:r>
            <a:r>
              <a:rPr lang="en-US" sz="4000" dirty="0" smtClean="0"/>
              <a:t> ৫টি </a:t>
            </a:r>
            <a:r>
              <a:rPr lang="en-US" sz="4000" dirty="0" err="1" smtClean="0"/>
              <a:t>বাক্য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488" y="3738586"/>
            <a:ext cx="6085320" cy="271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10" y="2165685"/>
            <a:ext cx="5327099" cy="440120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১।কত </a:t>
            </a:r>
            <a:r>
              <a:rPr lang="en-US" sz="2800" dirty="0" err="1" smtClean="0"/>
              <a:t>বঙ্গবন্ধু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সালে</a:t>
            </a:r>
            <a:r>
              <a:rPr lang="en-US" sz="2800" dirty="0" smtClean="0"/>
              <a:t> ৭ই </a:t>
            </a:r>
            <a:r>
              <a:rPr lang="en-US" sz="2800" dirty="0" err="1" smtClean="0"/>
              <a:t>মার্চের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ভাষণ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দিয়েছিলেন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ক)১৯৭০</a:t>
            </a:r>
          </a:p>
          <a:p>
            <a:r>
              <a:rPr lang="en-US" sz="2800" dirty="0" smtClean="0"/>
              <a:t>খ)১৯৭১</a:t>
            </a:r>
          </a:p>
          <a:p>
            <a:r>
              <a:rPr lang="en-US" sz="2800" dirty="0" smtClean="0"/>
              <a:t>গ)১৯৭২</a:t>
            </a:r>
          </a:p>
          <a:p>
            <a:r>
              <a:rPr lang="en-US" sz="2800" dirty="0" smtClean="0"/>
              <a:t>ঘ)১৯৬৯</a:t>
            </a:r>
          </a:p>
          <a:p>
            <a:r>
              <a:rPr lang="en-US" sz="2800" dirty="0" smtClean="0"/>
              <a:t>২।৭ই </a:t>
            </a:r>
            <a:r>
              <a:rPr lang="en-US" sz="2800" dirty="0" err="1" smtClean="0"/>
              <a:t>মার্চের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ঘোষণা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করেছিলেন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ক)</a:t>
            </a:r>
            <a:r>
              <a:rPr lang="en-US" sz="2800" dirty="0" err="1" smtClean="0"/>
              <a:t>শেখ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মুজিবুর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রহমান</a:t>
            </a:r>
            <a:endParaRPr lang="en-US" sz="2800" dirty="0" smtClean="0"/>
          </a:p>
          <a:p>
            <a:r>
              <a:rPr lang="en-US" sz="2800" dirty="0" smtClean="0"/>
              <a:t>খ)</a:t>
            </a:r>
            <a:r>
              <a:rPr lang="en-US" sz="2800" dirty="0" err="1" smtClean="0"/>
              <a:t>হামিদ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ভাসাণী</a:t>
            </a:r>
            <a:endParaRPr lang="en-US" sz="2800" dirty="0" smtClean="0"/>
          </a:p>
          <a:p>
            <a:r>
              <a:rPr lang="en-US" sz="2800" dirty="0" smtClean="0"/>
              <a:t>গ)</a:t>
            </a:r>
            <a:r>
              <a:rPr lang="en-US" sz="2800" dirty="0" err="1" smtClean="0"/>
              <a:t>আয়ুব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খান</a:t>
            </a:r>
            <a:endParaRPr lang="en-US" sz="2800" dirty="0" smtClean="0"/>
          </a:p>
          <a:p>
            <a:r>
              <a:rPr lang="en-US" sz="2800" dirty="0" smtClean="0"/>
              <a:t>ঘ)</a:t>
            </a:r>
            <a:r>
              <a:rPr lang="en-US" sz="2800" dirty="0" err="1" smtClean="0"/>
              <a:t>শেখ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হাসিনা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00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8544" y="4730496"/>
            <a:ext cx="552266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বঙ্গবন্ধুর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৭ই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মার্চের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ভাষণের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উপর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একটি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রচনা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লিখ</a:t>
            </a:r>
            <a:r>
              <a:rPr lang="en-US" sz="2800" dirty="0" smtClean="0"/>
              <a:t>।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60" y="1938529"/>
            <a:ext cx="5864352" cy="235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8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46484"/>
            <a:ext cx="11696243" cy="538609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4400" dirty="0" err="1" smtClean="0"/>
              <a:t>ধন্যবাদ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29328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শিক্ষক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মোঃএনামুল</a:t>
            </a:r>
            <a:r>
              <a:rPr lang="en-US" dirty="0" smtClean="0"/>
              <a:t> </a:t>
            </a:r>
            <a:r>
              <a:rPr lang="en-US" dirty="0" err="1" smtClean="0"/>
              <a:t>হক</a:t>
            </a:r>
            <a:endParaRPr lang="en-US" dirty="0" smtClean="0"/>
          </a:p>
          <a:p>
            <a:r>
              <a:rPr lang="en-US" dirty="0" err="1" smtClean="0"/>
              <a:t>সহকারি</a:t>
            </a:r>
            <a:r>
              <a:rPr lang="en-US" dirty="0" smtClean="0"/>
              <a:t> শিক্ষক</a:t>
            </a:r>
          </a:p>
          <a:p>
            <a:r>
              <a:rPr lang="en-US" dirty="0" err="1" smtClean="0"/>
              <a:t>ছিপান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 smtClean="0"/>
          </a:p>
          <a:p>
            <a:r>
              <a:rPr lang="en-US" dirty="0" err="1" smtClean="0"/>
              <a:t>গফরগাঁও,ময়মনসিংহ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শ্রেণীঃ৮ম</a:t>
            </a:r>
          </a:p>
          <a:p>
            <a:r>
              <a:rPr lang="en-US" dirty="0" err="1" smtClean="0"/>
              <a:t>বিষয়ঃবাংলাদেশ</a:t>
            </a:r>
            <a:r>
              <a:rPr lang="en-US" dirty="0" smtClean="0"/>
              <a:t> ও </a:t>
            </a:r>
            <a:r>
              <a:rPr lang="en-US" dirty="0" err="1" smtClean="0"/>
              <a:t>বিশ্বপরিচয়</a:t>
            </a:r>
            <a:endParaRPr lang="en-US" dirty="0" smtClean="0"/>
          </a:p>
          <a:p>
            <a:r>
              <a:rPr lang="en-US" dirty="0" smtClean="0"/>
              <a:t>অধ্যায়ঃ২য়</a:t>
            </a:r>
            <a:endParaRPr lang="en-US" dirty="0" smtClean="0"/>
          </a:p>
          <a:p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শিরোনামঃ</a:t>
            </a:r>
            <a:r>
              <a:rPr lang="en-US" dirty="0"/>
              <a:t> </a:t>
            </a:r>
            <a:r>
              <a:rPr lang="en-US" dirty="0" err="1"/>
              <a:t>বাংলাদেশের</a:t>
            </a:r>
            <a:r>
              <a:rPr lang="en-US" dirty="0"/>
              <a:t> </a:t>
            </a:r>
            <a:r>
              <a:rPr lang="en-US" dirty="0" err="1" smtClean="0"/>
              <a:t>মুক্তিযুদ্দ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0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160" y="365125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নিচের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ছবি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গুলো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দেখ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108" y="1499616"/>
            <a:ext cx="5154740" cy="28994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108" y="4811935"/>
            <a:ext cx="515474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8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ছবি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দেখে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তোমরা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বুজতে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পারলে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1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52" y="2693797"/>
            <a:ext cx="10515600" cy="1325563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তাহলে</a:t>
            </a:r>
            <a:r>
              <a:rPr lang="en-US" dirty="0" smtClean="0"/>
              <a:t> </a:t>
            </a:r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হল-বঙ্গবন্ধুর</a:t>
            </a:r>
            <a:r>
              <a:rPr lang="en-US" dirty="0" smtClean="0"/>
              <a:t> ৭ই </a:t>
            </a:r>
            <a:r>
              <a:rPr lang="en-US" dirty="0" err="1" smtClean="0"/>
              <a:t>মার্চের</a:t>
            </a:r>
            <a:r>
              <a:rPr lang="en-US" dirty="0" smtClean="0"/>
              <a:t> </a:t>
            </a:r>
            <a:r>
              <a:rPr lang="en-US" dirty="0" err="1" smtClean="0"/>
              <a:t>ভাষণ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5936" y="1511808"/>
            <a:ext cx="614476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শিরোনামঃ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671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  <a:prstDash val="solid"/>
          </a:ln>
        </p:spPr>
        <p:txBody>
          <a:bodyPr/>
          <a:lstStyle/>
          <a:p>
            <a:pPr algn="ctr"/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914400" lvl="2" indent="0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এই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শেষে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……………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বাংলাদেশের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মুক্তিযুদ্ধ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সম্পর্কে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জানতে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পারবে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৭ই </a:t>
            </a:r>
            <a:r>
              <a:rPr lang="en-US" dirty="0" err="1" smtClean="0">
                <a:solidFill>
                  <a:srgbClr val="00B050"/>
                </a:solidFill>
              </a:rPr>
              <a:t>মার্চের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ভাষণ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সম্পর্কে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জানতে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মুজিবনগর</a:t>
            </a:r>
            <a:r>
              <a:rPr lang="en-US" dirty="0" smtClean="0"/>
              <a:t> </a:t>
            </a:r>
            <a:r>
              <a:rPr lang="en-US" dirty="0" err="1" smtClean="0"/>
              <a:t>সরকার</a:t>
            </a:r>
            <a:r>
              <a:rPr lang="en-US" dirty="0" smtClean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জানতে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1712" y="938784"/>
            <a:ext cx="2146742" cy="1015663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সরব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1" y="2340482"/>
            <a:ext cx="6681216" cy="2524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7841" y="5413248"/>
            <a:ext cx="6809878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মনযোগ</a:t>
            </a:r>
            <a:r>
              <a:rPr lang="en-US" sz="4000" dirty="0" smtClean="0"/>
              <a:t> </a:t>
            </a:r>
            <a:r>
              <a:rPr lang="en-US" sz="4000" dirty="0" err="1" smtClean="0"/>
              <a:t>সহকারে</a:t>
            </a:r>
            <a:r>
              <a:rPr lang="en-US" sz="4000" dirty="0" smtClean="0"/>
              <a:t> ৫মিনিট </a:t>
            </a:r>
            <a:r>
              <a:rPr lang="en-US" sz="4000" dirty="0" err="1" smtClean="0"/>
              <a:t>পড়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20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6768"/>
            <a:ext cx="12763580" cy="156378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300" dirty="0" err="1" smtClean="0">
                <a:solidFill>
                  <a:srgbClr val="C00000"/>
                </a:solidFill>
              </a:rPr>
              <a:t>একক</a:t>
            </a:r>
            <a:r>
              <a:rPr lang="en-US" sz="5300" dirty="0" smtClean="0">
                <a:solidFill>
                  <a:srgbClr val="C00000"/>
                </a:solidFill>
              </a:rPr>
              <a:t> </a:t>
            </a:r>
            <a:r>
              <a:rPr lang="en-US" sz="5300" dirty="0" err="1" smtClean="0">
                <a:solidFill>
                  <a:srgbClr val="C00000"/>
                </a:solidFill>
              </a:rPr>
              <a:t>কাজ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&gt; </a:t>
            </a:r>
            <a:r>
              <a:rPr lang="en-US" sz="3600" dirty="0" err="1" smtClean="0">
                <a:solidFill>
                  <a:srgbClr val="7030A0"/>
                </a:solidFill>
              </a:rPr>
              <a:t>বঙ্গবন্ধু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কত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সালে</a:t>
            </a:r>
            <a:r>
              <a:rPr lang="en-US" sz="3600" dirty="0" smtClean="0">
                <a:solidFill>
                  <a:srgbClr val="7030A0"/>
                </a:solidFill>
              </a:rPr>
              <a:t> ৭ই </a:t>
            </a:r>
            <a:r>
              <a:rPr lang="en-US" sz="3600" dirty="0" err="1" smtClean="0">
                <a:solidFill>
                  <a:srgbClr val="7030A0"/>
                </a:solidFill>
              </a:rPr>
              <a:t>মার্চের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ভাষণ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দিয়েছিলেন</a:t>
            </a:r>
            <a:r>
              <a:rPr lang="en-US" sz="3600" dirty="0" smtClean="0">
                <a:solidFill>
                  <a:srgbClr val="7030A0"/>
                </a:solidFill>
              </a:rPr>
              <a:t>?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&gt;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বঙ্গবন্ধু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৭ই </a:t>
            </a:r>
            <a:r>
              <a:rPr lang="en-US" sz="3600" dirty="0" err="1" smtClean="0">
                <a:solidFill>
                  <a:srgbClr val="7030A0"/>
                </a:solidFill>
              </a:rPr>
              <a:t>মার্চের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ভাষণ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কোথায়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দিয়েছিলেন</a:t>
            </a:r>
            <a:r>
              <a:rPr lang="en-US" sz="3600" dirty="0" smtClean="0">
                <a:solidFill>
                  <a:srgbClr val="7030A0"/>
                </a:solidFill>
              </a:rPr>
              <a:t>?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&gt;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বঙ্গবন্ধু</a:t>
            </a:r>
            <a:r>
              <a:rPr lang="en-US" sz="3600" dirty="0" smtClean="0">
                <a:solidFill>
                  <a:srgbClr val="7030A0"/>
                </a:solidFill>
              </a:rPr>
              <a:t> ৭ই </a:t>
            </a:r>
            <a:r>
              <a:rPr lang="en-US" sz="3600" dirty="0" err="1" smtClean="0">
                <a:solidFill>
                  <a:srgbClr val="7030A0"/>
                </a:solidFill>
              </a:rPr>
              <a:t>মার্চের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ভাষণে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বলেছিলেন</a:t>
            </a:r>
            <a:r>
              <a:rPr lang="en-US" sz="3600" dirty="0" smtClean="0">
                <a:solidFill>
                  <a:srgbClr val="7030A0"/>
                </a:solidFill>
              </a:rPr>
              <a:t>?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360" y="524256"/>
            <a:ext cx="3111749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জোড়ায়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206752" y="1987296"/>
            <a:ext cx="6790642" cy="70788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বঙ্গবন্ধুর</a:t>
            </a:r>
            <a:r>
              <a:rPr lang="en-US" sz="4000" dirty="0" smtClean="0"/>
              <a:t> ৭ই </a:t>
            </a:r>
            <a:r>
              <a:rPr lang="en-US" sz="4000" dirty="0" err="1" smtClean="0"/>
              <a:t>মার্চের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আলোচনা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860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151</Words>
  <Application>Microsoft Office PowerPoint</Application>
  <PresentationFormat>Widescreen</PresentationFormat>
  <Paragraphs>46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স্বাগতম</vt:lpstr>
      <vt:lpstr>পরিচিতি</vt:lpstr>
      <vt:lpstr>নিচের ছবি গুলো দেখ-</vt:lpstr>
      <vt:lpstr>ছবি দেখে তোমরা কি বুজতে পারলে-</vt:lpstr>
      <vt:lpstr> তাহলে আজকের পাঠ হল-বঙ্গবন্ধুর ৭ই মার্চের ভাষণ</vt:lpstr>
      <vt:lpstr>শিখনফল</vt:lpstr>
      <vt:lpstr>PowerPoint Presentation</vt:lpstr>
      <vt:lpstr>একক কাজ     &gt; বঙ্গবন্ধু কত সালে ৭ই মার্চের ভাষণ দিয়েছিলেন? &gt; বঙ্গবন্ধু ৭ই মার্চের ভাষণ কোথায় দিয়েছিলেন? &gt; বঙ্গবন্ধু ৭ই মার্চের ভাষণে কি বলেছিলেন?      </vt:lpstr>
      <vt:lpstr>PowerPoint Presentation</vt:lpstr>
      <vt:lpstr>PowerPoint Presentation</vt:lpstr>
      <vt:lpstr>মূল্যায়ন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</dc:creator>
  <cp:lastModifiedBy>lab</cp:lastModifiedBy>
  <cp:revision>75</cp:revision>
  <dcterms:created xsi:type="dcterms:W3CDTF">2019-10-22T09:59:26Z</dcterms:created>
  <dcterms:modified xsi:type="dcterms:W3CDTF">2019-10-27T05:20:24Z</dcterms:modified>
</cp:coreProperties>
</file>