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69" r:id="rId3"/>
    <p:sldId id="256" r:id="rId4"/>
    <p:sldId id="270" r:id="rId5"/>
    <p:sldId id="258" r:id="rId6"/>
    <p:sldId id="259" r:id="rId7"/>
    <p:sldId id="257" r:id="rId8"/>
    <p:sldId id="260" r:id="rId9"/>
    <p:sldId id="261" r:id="rId10"/>
    <p:sldId id="263" r:id="rId11"/>
    <p:sldId id="264" r:id="rId12"/>
    <p:sldId id="262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D1D8E-6EB5-42CA-9525-0D23D6CE6A9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B2CD862-F7F5-411D-8DD5-6CB9A7D0A3BD}">
      <dgm:prSet phldrT="[Text]"/>
      <dgm:spPr/>
      <dgm:t>
        <a:bodyPr/>
        <a:lstStyle/>
        <a:p>
          <a:r>
            <a:rPr lang="en-US" i="1" dirty="0" smtClean="0"/>
            <a:t>Physics</a:t>
          </a:r>
          <a:endParaRPr lang="en-US" i="1" dirty="0"/>
        </a:p>
      </dgm:t>
    </dgm:pt>
    <dgm:pt modelId="{9052F35F-CEA1-4196-8E15-8B9C9F604334}" type="parTrans" cxnId="{65026A92-094F-453B-B05E-53094D88BBAD}">
      <dgm:prSet/>
      <dgm:spPr/>
      <dgm:t>
        <a:bodyPr/>
        <a:lstStyle/>
        <a:p>
          <a:endParaRPr lang="en-US"/>
        </a:p>
      </dgm:t>
    </dgm:pt>
    <dgm:pt modelId="{A8535AB6-F6AA-4D37-A125-A5C5D9FC80DA}" type="sibTrans" cxnId="{65026A92-094F-453B-B05E-53094D88BBAD}">
      <dgm:prSet/>
      <dgm:spPr/>
      <dgm:t>
        <a:bodyPr/>
        <a:lstStyle/>
        <a:p>
          <a:endParaRPr lang="en-US"/>
        </a:p>
      </dgm:t>
    </dgm:pt>
    <dgm:pt modelId="{E0F8883A-1083-4406-8AB5-C5162717C1F8}">
      <dgm:prSet phldrT="[Text]"/>
      <dgm:spPr/>
      <dgm:t>
        <a:bodyPr/>
        <a:lstStyle/>
        <a:p>
          <a:r>
            <a:rPr lang="en-US" i="1" dirty="0" smtClean="0"/>
            <a:t>o9</a:t>
          </a:r>
          <a:endParaRPr lang="en-US" i="1" dirty="0"/>
        </a:p>
      </dgm:t>
    </dgm:pt>
    <dgm:pt modelId="{54BDF13E-97E7-410D-B37A-95F384B39F06}" type="parTrans" cxnId="{6A712E00-95F7-4AC3-B1CD-12D18702E7B4}">
      <dgm:prSet/>
      <dgm:spPr/>
      <dgm:t>
        <a:bodyPr/>
        <a:lstStyle/>
        <a:p>
          <a:endParaRPr lang="en-US"/>
        </a:p>
      </dgm:t>
    </dgm:pt>
    <dgm:pt modelId="{74AD7494-0DFF-4022-AB48-A227C62473E4}" type="sibTrans" cxnId="{6A712E00-95F7-4AC3-B1CD-12D18702E7B4}">
      <dgm:prSet/>
      <dgm:spPr/>
      <dgm:t>
        <a:bodyPr/>
        <a:lstStyle/>
        <a:p>
          <a:endParaRPr lang="en-US"/>
        </a:p>
      </dgm:t>
    </dgm:pt>
    <dgm:pt modelId="{D9A59C28-66CA-4D76-8844-073567ACACE8}">
      <dgm:prSet phldrT="[Text]"/>
      <dgm:spPr/>
      <dgm:t>
        <a:bodyPr/>
        <a:lstStyle/>
        <a:p>
          <a:r>
            <a:rPr lang="en-US" i="1" dirty="0" smtClean="0"/>
            <a:t>Electronics</a:t>
          </a:r>
          <a:r>
            <a:rPr lang="en-US" dirty="0" smtClean="0"/>
            <a:t> </a:t>
          </a:r>
          <a:endParaRPr lang="en-US" dirty="0"/>
        </a:p>
      </dgm:t>
    </dgm:pt>
    <dgm:pt modelId="{82302A73-B38E-49C2-8E7D-8C290C05B8BC}" type="parTrans" cxnId="{D39B49A0-27E2-43AD-843F-3E3B5274D034}">
      <dgm:prSet/>
      <dgm:spPr/>
      <dgm:t>
        <a:bodyPr/>
        <a:lstStyle/>
        <a:p>
          <a:endParaRPr lang="en-US"/>
        </a:p>
      </dgm:t>
    </dgm:pt>
    <dgm:pt modelId="{B311FEE0-338C-4E0A-82F1-E4FDB5BF9986}" type="sibTrans" cxnId="{D39B49A0-27E2-43AD-843F-3E3B5274D034}">
      <dgm:prSet/>
      <dgm:spPr/>
      <dgm:t>
        <a:bodyPr/>
        <a:lstStyle/>
        <a:p>
          <a:endParaRPr lang="en-US"/>
        </a:p>
      </dgm:t>
    </dgm:pt>
    <dgm:pt modelId="{D1AC75BD-6D3E-4016-82AD-0350DF10DF6C}" type="pres">
      <dgm:prSet presAssocID="{794D1D8E-6EB5-42CA-9525-0D23D6CE6A9A}" presName="Name0" presStyleCnt="0">
        <dgm:presLayoutVars>
          <dgm:dir/>
          <dgm:animLvl val="lvl"/>
          <dgm:resizeHandles val="exact"/>
        </dgm:presLayoutVars>
      </dgm:prSet>
      <dgm:spPr/>
    </dgm:pt>
    <dgm:pt modelId="{1D0735E4-37D4-42B3-960C-E21D2D749B4E}" type="pres">
      <dgm:prSet presAssocID="{794D1D8E-6EB5-42CA-9525-0D23D6CE6A9A}" presName="dummy" presStyleCnt="0"/>
      <dgm:spPr/>
    </dgm:pt>
    <dgm:pt modelId="{DB0960F1-7386-495B-9420-268D575A163F}" type="pres">
      <dgm:prSet presAssocID="{794D1D8E-6EB5-42CA-9525-0D23D6CE6A9A}" presName="linH" presStyleCnt="0"/>
      <dgm:spPr/>
    </dgm:pt>
    <dgm:pt modelId="{E48124F0-4206-4E0B-84C4-7246D5DE73D0}" type="pres">
      <dgm:prSet presAssocID="{794D1D8E-6EB5-42CA-9525-0D23D6CE6A9A}" presName="padding1" presStyleCnt="0"/>
      <dgm:spPr/>
    </dgm:pt>
    <dgm:pt modelId="{BC76BC68-AF9E-4178-BEEB-574D33886D6D}" type="pres">
      <dgm:prSet presAssocID="{1B2CD862-F7F5-411D-8DD5-6CB9A7D0A3BD}" presName="linV" presStyleCnt="0"/>
      <dgm:spPr/>
    </dgm:pt>
    <dgm:pt modelId="{D8E4562B-AF44-4823-A65D-48441EBC67BA}" type="pres">
      <dgm:prSet presAssocID="{1B2CD862-F7F5-411D-8DD5-6CB9A7D0A3BD}" presName="spVertical1" presStyleCnt="0"/>
      <dgm:spPr/>
    </dgm:pt>
    <dgm:pt modelId="{007F9DFD-803A-4DA6-B25E-18D39ADF64EC}" type="pres">
      <dgm:prSet presAssocID="{1B2CD862-F7F5-411D-8DD5-6CB9A7D0A3BD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C4C9C-373D-466D-8264-C67CD8156D72}" type="pres">
      <dgm:prSet presAssocID="{1B2CD862-F7F5-411D-8DD5-6CB9A7D0A3BD}" presName="spVertical2" presStyleCnt="0"/>
      <dgm:spPr/>
    </dgm:pt>
    <dgm:pt modelId="{F992229E-7E82-49F0-8C2E-3AC9383F3EBD}" type="pres">
      <dgm:prSet presAssocID="{1B2CD862-F7F5-411D-8DD5-6CB9A7D0A3BD}" presName="spVertical3" presStyleCnt="0"/>
      <dgm:spPr/>
    </dgm:pt>
    <dgm:pt modelId="{55ACFF14-0171-4E86-8F8C-7A9FD54B13DB}" type="pres">
      <dgm:prSet presAssocID="{A8535AB6-F6AA-4D37-A125-A5C5D9FC80DA}" presName="space" presStyleCnt="0"/>
      <dgm:spPr/>
    </dgm:pt>
    <dgm:pt modelId="{D3DDC265-E5BD-4EF9-BC08-AC7F39E67B88}" type="pres">
      <dgm:prSet presAssocID="{E0F8883A-1083-4406-8AB5-C5162717C1F8}" presName="linV" presStyleCnt="0"/>
      <dgm:spPr/>
    </dgm:pt>
    <dgm:pt modelId="{F5A9A45B-81C9-4BD6-AD53-E68198B38174}" type="pres">
      <dgm:prSet presAssocID="{E0F8883A-1083-4406-8AB5-C5162717C1F8}" presName="spVertical1" presStyleCnt="0"/>
      <dgm:spPr/>
    </dgm:pt>
    <dgm:pt modelId="{24D2DD68-5471-4951-8FEC-86BBE085A62A}" type="pres">
      <dgm:prSet presAssocID="{E0F8883A-1083-4406-8AB5-C5162717C1F8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E9455-8785-42A8-9A82-73DA81EAD42E}" type="pres">
      <dgm:prSet presAssocID="{E0F8883A-1083-4406-8AB5-C5162717C1F8}" presName="spVertical2" presStyleCnt="0"/>
      <dgm:spPr/>
    </dgm:pt>
    <dgm:pt modelId="{DA0178C9-1F7C-4425-83DA-A364F5F937C3}" type="pres">
      <dgm:prSet presAssocID="{E0F8883A-1083-4406-8AB5-C5162717C1F8}" presName="spVertical3" presStyleCnt="0"/>
      <dgm:spPr/>
    </dgm:pt>
    <dgm:pt modelId="{7B70477F-DBEA-4EB4-B35F-B6A04CD2C10B}" type="pres">
      <dgm:prSet presAssocID="{74AD7494-0DFF-4022-AB48-A227C62473E4}" presName="space" presStyleCnt="0"/>
      <dgm:spPr/>
    </dgm:pt>
    <dgm:pt modelId="{08671237-CD16-4CF5-9C92-DBF6152E3032}" type="pres">
      <dgm:prSet presAssocID="{D9A59C28-66CA-4D76-8844-073567ACACE8}" presName="linV" presStyleCnt="0"/>
      <dgm:spPr/>
    </dgm:pt>
    <dgm:pt modelId="{B8F2306C-77B8-46C8-8E32-671BA17E73D1}" type="pres">
      <dgm:prSet presAssocID="{D9A59C28-66CA-4D76-8844-073567ACACE8}" presName="spVertical1" presStyleCnt="0"/>
      <dgm:spPr/>
    </dgm:pt>
    <dgm:pt modelId="{12DE706D-2E5B-4A09-A102-368D41BA037F}" type="pres">
      <dgm:prSet presAssocID="{D9A59C28-66CA-4D76-8844-073567ACACE8}" presName="parTx" presStyleLbl="revTx" presStyleIdx="2" presStyleCnt="3" custScaleX="170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0F483-8140-4393-9BE2-E1C894273EC0}" type="pres">
      <dgm:prSet presAssocID="{D9A59C28-66CA-4D76-8844-073567ACACE8}" presName="spVertical2" presStyleCnt="0"/>
      <dgm:spPr/>
    </dgm:pt>
    <dgm:pt modelId="{C3538412-8C64-4508-B72A-2914FA926659}" type="pres">
      <dgm:prSet presAssocID="{D9A59C28-66CA-4D76-8844-073567ACACE8}" presName="spVertical3" presStyleCnt="0"/>
      <dgm:spPr/>
    </dgm:pt>
    <dgm:pt modelId="{41D2BEA9-A9B8-4500-A944-67850C5C0D5F}" type="pres">
      <dgm:prSet presAssocID="{794D1D8E-6EB5-42CA-9525-0D23D6CE6A9A}" presName="padding2" presStyleCnt="0"/>
      <dgm:spPr/>
    </dgm:pt>
    <dgm:pt modelId="{FB8510B8-3AB6-46AE-A7F9-4DF1DF53917F}" type="pres">
      <dgm:prSet presAssocID="{794D1D8E-6EB5-42CA-9525-0D23D6CE6A9A}" presName="negArrow" presStyleCnt="0"/>
      <dgm:spPr/>
    </dgm:pt>
    <dgm:pt modelId="{F822EA52-FAEC-4D68-AC38-1D29107B82CE}" type="pres">
      <dgm:prSet presAssocID="{794D1D8E-6EB5-42CA-9525-0D23D6CE6A9A}" presName="backgroundArrow" presStyleLbl="node1" presStyleIdx="0" presStyleCnt="1"/>
      <dgm:spPr/>
    </dgm:pt>
  </dgm:ptLst>
  <dgm:cxnLst>
    <dgm:cxn modelId="{0175BADA-37B5-40AC-9146-F42CA2D6D00F}" type="presOf" srcId="{1B2CD862-F7F5-411D-8DD5-6CB9A7D0A3BD}" destId="{007F9DFD-803A-4DA6-B25E-18D39ADF64EC}" srcOrd="0" destOrd="0" presId="urn:microsoft.com/office/officeart/2005/8/layout/hProcess3"/>
    <dgm:cxn modelId="{62305C3A-B333-4E72-9F03-B75DD1F6AFF4}" type="presOf" srcId="{794D1D8E-6EB5-42CA-9525-0D23D6CE6A9A}" destId="{D1AC75BD-6D3E-4016-82AD-0350DF10DF6C}" srcOrd="0" destOrd="0" presId="urn:microsoft.com/office/officeart/2005/8/layout/hProcess3"/>
    <dgm:cxn modelId="{D39B49A0-27E2-43AD-843F-3E3B5274D034}" srcId="{794D1D8E-6EB5-42CA-9525-0D23D6CE6A9A}" destId="{D9A59C28-66CA-4D76-8844-073567ACACE8}" srcOrd="2" destOrd="0" parTransId="{82302A73-B38E-49C2-8E7D-8C290C05B8BC}" sibTransId="{B311FEE0-338C-4E0A-82F1-E4FDB5BF9986}"/>
    <dgm:cxn modelId="{6A712E00-95F7-4AC3-B1CD-12D18702E7B4}" srcId="{794D1D8E-6EB5-42CA-9525-0D23D6CE6A9A}" destId="{E0F8883A-1083-4406-8AB5-C5162717C1F8}" srcOrd="1" destOrd="0" parTransId="{54BDF13E-97E7-410D-B37A-95F384B39F06}" sibTransId="{74AD7494-0DFF-4022-AB48-A227C62473E4}"/>
    <dgm:cxn modelId="{84B957B6-B2E8-4BF1-A38E-37F33A7DDC6A}" type="presOf" srcId="{D9A59C28-66CA-4D76-8844-073567ACACE8}" destId="{12DE706D-2E5B-4A09-A102-368D41BA037F}" srcOrd="0" destOrd="0" presId="urn:microsoft.com/office/officeart/2005/8/layout/hProcess3"/>
    <dgm:cxn modelId="{65026A92-094F-453B-B05E-53094D88BBAD}" srcId="{794D1D8E-6EB5-42CA-9525-0D23D6CE6A9A}" destId="{1B2CD862-F7F5-411D-8DD5-6CB9A7D0A3BD}" srcOrd="0" destOrd="0" parTransId="{9052F35F-CEA1-4196-8E15-8B9C9F604334}" sibTransId="{A8535AB6-F6AA-4D37-A125-A5C5D9FC80DA}"/>
    <dgm:cxn modelId="{B8C2A015-FD14-429B-8021-E88A61A02217}" type="presOf" srcId="{E0F8883A-1083-4406-8AB5-C5162717C1F8}" destId="{24D2DD68-5471-4951-8FEC-86BBE085A62A}" srcOrd="0" destOrd="0" presId="urn:microsoft.com/office/officeart/2005/8/layout/hProcess3"/>
    <dgm:cxn modelId="{B900BE3D-A015-4959-8204-6F46FCD76036}" type="presParOf" srcId="{D1AC75BD-6D3E-4016-82AD-0350DF10DF6C}" destId="{1D0735E4-37D4-42B3-960C-E21D2D749B4E}" srcOrd="0" destOrd="0" presId="urn:microsoft.com/office/officeart/2005/8/layout/hProcess3"/>
    <dgm:cxn modelId="{23CC974A-D19E-4A1B-9E09-BC995C578AF4}" type="presParOf" srcId="{D1AC75BD-6D3E-4016-82AD-0350DF10DF6C}" destId="{DB0960F1-7386-495B-9420-268D575A163F}" srcOrd="1" destOrd="0" presId="urn:microsoft.com/office/officeart/2005/8/layout/hProcess3"/>
    <dgm:cxn modelId="{CB32636B-12DA-470E-95A7-618E6C6D01B9}" type="presParOf" srcId="{DB0960F1-7386-495B-9420-268D575A163F}" destId="{E48124F0-4206-4E0B-84C4-7246D5DE73D0}" srcOrd="0" destOrd="0" presId="urn:microsoft.com/office/officeart/2005/8/layout/hProcess3"/>
    <dgm:cxn modelId="{77C76455-8066-4A70-858A-6A2C4DB0BE30}" type="presParOf" srcId="{DB0960F1-7386-495B-9420-268D575A163F}" destId="{BC76BC68-AF9E-4178-BEEB-574D33886D6D}" srcOrd="1" destOrd="0" presId="urn:microsoft.com/office/officeart/2005/8/layout/hProcess3"/>
    <dgm:cxn modelId="{C84F9DB4-FA06-4E1A-9961-C49345689075}" type="presParOf" srcId="{BC76BC68-AF9E-4178-BEEB-574D33886D6D}" destId="{D8E4562B-AF44-4823-A65D-48441EBC67BA}" srcOrd="0" destOrd="0" presId="urn:microsoft.com/office/officeart/2005/8/layout/hProcess3"/>
    <dgm:cxn modelId="{EFE8F189-3012-4C91-9A83-B5FD3ADEA218}" type="presParOf" srcId="{BC76BC68-AF9E-4178-BEEB-574D33886D6D}" destId="{007F9DFD-803A-4DA6-B25E-18D39ADF64EC}" srcOrd="1" destOrd="0" presId="urn:microsoft.com/office/officeart/2005/8/layout/hProcess3"/>
    <dgm:cxn modelId="{027C8EA9-F79F-46F1-836E-05ECD44A100C}" type="presParOf" srcId="{BC76BC68-AF9E-4178-BEEB-574D33886D6D}" destId="{83BC4C9C-373D-466D-8264-C67CD8156D72}" srcOrd="2" destOrd="0" presId="urn:microsoft.com/office/officeart/2005/8/layout/hProcess3"/>
    <dgm:cxn modelId="{E46040B8-E8C3-4FDB-B67A-01C4BCDB21E7}" type="presParOf" srcId="{BC76BC68-AF9E-4178-BEEB-574D33886D6D}" destId="{F992229E-7E82-49F0-8C2E-3AC9383F3EBD}" srcOrd="3" destOrd="0" presId="urn:microsoft.com/office/officeart/2005/8/layout/hProcess3"/>
    <dgm:cxn modelId="{D617189C-274A-4F8F-BB08-1287086E6B0F}" type="presParOf" srcId="{DB0960F1-7386-495B-9420-268D575A163F}" destId="{55ACFF14-0171-4E86-8F8C-7A9FD54B13DB}" srcOrd="2" destOrd="0" presId="urn:microsoft.com/office/officeart/2005/8/layout/hProcess3"/>
    <dgm:cxn modelId="{D557ABAA-A62C-40B2-8FFA-10435E397B73}" type="presParOf" srcId="{DB0960F1-7386-495B-9420-268D575A163F}" destId="{D3DDC265-E5BD-4EF9-BC08-AC7F39E67B88}" srcOrd="3" destOrd="0" presId="urn:microsoft.com/office/officeart/2005/8/layout/hProcess3"/>
    <dgm:cxn modelId="{AF7CEF51-C71F-4196-A987-F7050C37DB67}" type="presParOf" srcId="{D3DDC265-E5BD-4EF9-BC08-AC7F39E67B88}" destId="{F5A9A45B-81C9-4BD6-AD53-E68198B38174}" srcOrd="0" destOrd="0" presId="urn:microsoft.com/office/officeart/2005/8/layout/hProcess3"/>
    <dgm:cxn modelId="{2C91B9DE-FA83-4525-908D-A3435530B8FB}" type="presParOf" srcId="{D3DDC265-E5BD-4EF9-BC08-AC7F39E67B88}" destId="{24D2DD68-5471-4951-8FEC-86BBE085A62A}" srcOrd="1" destOrd="0" presId="urn:microsoft.com/office/officeart/2005/8/layout/hProcess3"/>
    <dgm:cxn modelId="{202929FB-BA20-431C-86F9-E595E965D2C4}" type="presParOf" srcId="{D3DDC265-E5BD-4EF9-BC08-AC7F39E67B88}" destId="{D89E9455-8785-42A8-9A82-73DA81EAD42E}" srcOrd="2" destOrd="0" presId="urn:microsoft.com/office/officeart/2005/8/layout/hProcess3"/>
    <dgm:cxn modelId="{C3C1D9D5-42B6-457E-85CC-C43B2C414AFA}" type="presParOf" srcId="{D3DDC265-E5BD-4EF9-BC08-AC7F39E67B88}" destId="{DA0178C9-1F7C-4425-83DA-A364F5F937C3}" srcOrd="3" destOrd="0" presId="urn:microsoft.com/office/officeart/2005/8/layout/hProcess3"/>
    <dgm:cxn modelId="{0F8D3087-2D8A-470A-97C7-F9129C076486}" type="presParOf" srcId="{DB0960F1-7386-495B-9420-268D575A163F}" destId="{7B70477F-DBEA-4EB4-B35F-B6A04CD2C10B}" srcOrd="4" destOrd="0" presId="urn:microsoft.com/office/officeart/2005/8/layout/hProcess3"/>
    <dgm:cxn modelId="{DF16AA5B-8297-4996-BAC4-6BE8AAC03196}" type="presParOf" srcId="{DB0960F1-7386-495B-9420-268D575A163F}" destId="{08671237-CD16-4CF5-9C92-DBF6152E3032}" srcOrd="5" destOrd="0" presId="urn:microsoft.com/office/officeart/2005/8/layout/hProcess3"/>
    <dgm:cxn modelId="{D685D55D-FFFE-4E34-A8A9-B5C88D00381D}" type="presParOf" srcId="{08671237-CD16-4CF5-9C92-DBF6152E3032}" destId="{B8F2306C-77B8-46C8-8E32-671BA17E73D1}" srcOrd="0" destOrd="0" presId="urn:microsoft.com/office/officeart/2005/8/layout/hProcess3"/>
    <dgm:cxn modelId="{8CAF3530-D6C2-4633-9A17-E45993F0B6BC}" type="presParOf" srcId="{08671237-CD16-4CF5-9C92-DBF6152E3032}" destId="{12DE706D-2E5B-4A09-A102-368D41BA037F}" srcOrd="1" destOrd="0" presId="urn:microsoft.com/office/officeart/2005/8/layout/hProcess3"/>
    <dgm:cxn modelId="{028D8E33-01B7-42F9-9E41-1845A943B3D3}" type="presParOf" srcId="{08671237-CD16-4CF5-9C92-DBF6152E3032}" destId="{FA00F483-8140-4393-9BE2-E1C894273EC0}" srcOrd="2" destOrd="0" presId="urn:microsoft.com/office/officeart/2005/8/layout/hProcess3"/>
    <dgm:cxn modelId="{B39DCF44-437E-4ECA-8969-E25831BF4F4F}" type="presParOf" srcId="{08671237-CD16-4CF5-9C92-DBF6152E3032}" destId="{C3538412-8C64-4508-B72A-2914FA926659}" srcOrd="3" destOrd="0" presId="urn:microsoft.com/office/officeart/2005/8/layout/hProcess3"/>
    <dgm:cxn modelId="{3499BA59-DCD6-42FC-AD5A-515321BA331D}" type="presParOf" srcId="{DB0960F1-7386-495B-9420-268D575A163F}" destId="{41D2BEA9-A9B8-4500-A944-67850C5C0D5F}" srcOrd="6" destOrd="0" presId="urn:microsoft.com/office/officeart/2005/8/layout/hProcess3"/>
    <dgm:cxn modelId="{736909BD-16F4-4D37-9285-B24B3D351C6E}" type="presParOf" srcId="{DB0960F1-7386-495B-9420-268D575A163F}" destId="{FB8510B8-3AB6-46AE-A7F9-4DF1DF53917F}" srcOrd="7" destOrd="0" presId="urn:microsoft.com/office/officeart/2005/8/layout/hProcess3"/>
    <dgm:cxn modelId="{4D37BDC7-4847-49BB-BFFB-07C3EB28FAC8}" type="presParOf" srcId="{DB0960F1-7386-495B-9420-268D575A163F}" destId="{F822EA52-FAEC-4D68-AC38-1D29107B82C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EA52-FAEC-4D68-AC38-1D29107B82CE}">
      <dsp:nvSpPr>
        <dsp:cNvPr id="0" name=""/>
        <dsp:cNvSpPr/>
      </dsp:nvSpPr>
      <dsp:spPr>
        <a:xfrm>
          <a:off x="0" y="1267621"/>
          <a:ext cx="5227199" cy="172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E706D-2E5B-4A09-A102-368D41BA037F}">
      <dsp:nvSpPr>
        <dsp:cNvPr id="0" name=""/>
        <dsp:cNvSpPr/>
      </dsp:nvSpPr>
      <dsp:spPr>
        <a:xfrm>
          <a:off x="2924039" y="1699621"/>
          <a:ext cx="1780440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Electronics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924039" y="1699621"/>
        <a:ext cx="1780440" cy="864000"/>
      </dsp:txXfrm>
    </dsp:sp>
    <dsp:sp modelId="{24D2DD68-5471-4951-8FEC-86BBE085A62A}">
      <dsp:nvSpPr>
        <dsp:cNvPr id="0" name=""/>
        <dsp:cNvSpPr/>
      </dsp:nvSpPr>
      <dsp:spPr>
        <a:xfrm>
          <a:off x="1672880" y="1699621"/>
          <a:ext cx="1042632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o9</a:t>
          </a:r>
          <a:endParaRPr lang="en-US" sz="2400" i="1" kern="1200" dirty="0"/>
        </a:p>
      </dsp:txBody>
      <dsp:txXfrm>
        <a:off x="1672880" y="1699621"/>
        <a:ext cx="1042632" cy="864000"/>
      </dsp:txXfrm>
    </dsp:sp>
    <dsp:sp modelId="{007F9DFD-803A-4DA6-B25E-18D39ADF64EC}">
      <dsp:nvSpPr>
        <dsp:cNvPr id="0" name=""/>
        <dsp:cNvSpPr/>
      </dsp:nvSpPr>
      <dsp:spPr>
        <a:xfrm>
          <a:off x="421721" y="1699621"/>
          <a:ext cx="1042632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Physics</a:t>
          </a:r>
          <a:endParaRPr lang="en-US" sz="2400" i="1" kern="1200" dirty="0"/>
        </a:p>
      </dsp:txBody>
      <dsp:txXfrm>
        <a:off x="421721" y="1699621"/>
        <a:ext cx="1042632" cy="8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41AAF-6D91-4EC0-AF51-95183E611FD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96413-5630-4026-BAE7-30D1D750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413-5630-4026-BAE7-30D1D75016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0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20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3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585F64-9809-4C5B-BA09-796B403A7E8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A012-08F4-41BB-A879-713761CD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8219"/>
            <a:ext cx="11049000" cy="1325563"/>
          </a:xfr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</a:rPr>
              <a:t>স্বাগতম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0" y="1924412"/>
            <a:ext cx="5665520" cy="4452638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8519576"/>
              </p:ext>
            </p:extLst>
          </p:nvPr>
        </p:nvGraphicFramePr>
        <p:xfrm>
          <a:off x="377952" y="2018806"/>
          <a:ext cx="5227200" cy="426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1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083" y="1184208"/>
            <a:ext cx="6086907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একক কাজ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83" y="2010912"/>
            <a:ext cx="6086907" cy="2618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8083" y="5090233"/>
            <a:ext cx="687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উপরের চিত্র থেকে ডায়োড গুলোর </a:t>
            </a:r>
            <a:r>
              <a:rPr lang="en-US" sz="2400" dirty="0" smtClean="0"/>
              <a:t>P-Type</a:t>
            </a:r>
            <a:r>
              <a:rPr lang="bn-IN" sz="2400" dirty="0" smtClean="0"/>
              <a:t> ও</a:t>
            </a:r>
            <a:r>
              <a:rPr lang="en-US" sz="2400" dirty="0" smtClean="0"/>
              <a:t> N-Type </a:t>
            </a:r>
            <a:r>
              <a:rPr lang="bn-IN" sz="2400" dirty="0" smtClean="0"/>
              <a:t>চিহ্নিত করে দেখাও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9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579" y="1419062"/>
            <a:ext cx="651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দলীয় কাজ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6935" y="4833257"/>
            <a:ext cx="723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উপরের চিত্র থেকে বিভিন্ন ডিভাইস থেকে ডায়োড বাছাই করে একটি বর্তনী তে সংযোগ দিয়ে ডায়োড ঝোক সম্পূর্ণ কর 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5" y="1870323"/>
            <a:ext cx="7576457" cy="26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05601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মূল্যায়ন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803" y="1352314"/>
            <a:ext cx="92746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১। একটি বিয়াস এ কয়টি অর্ধ-পরিবাহী থাকে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১ টি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২ টি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৩ টি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৪ টি</a:t>
            </a:r>
          </a:p>
          <a:p>
            <a:r>
              <a:rPr lang="bn-IN" sz="2000" dirty="0" smtClean="0"/>
              <a:t>২। </a:t>
            </a:r>
            <a:r>
              <a:rPr lang="en-US" sz="2000" dirty="0" smtClean="0"/>
              <a:t>P-type </a:t>
            </a:r>
            <a:r>
              <a:rPr lang="bn-IN" sz="2000" dirty="0" smtClean="0"/>
              <a:t>অর্ধ-পরিবাহি তে কী থাকে?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ইলেকট্রন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হোল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ইলেকট্রন ও হোল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কোনটি নয়</a:t>
            </a:r>
          </a:p>
          <a:p>
            <a:r>
              <a:rPr lang="bn-IN" sz="2000" dirty="0" smtClean="0"/>
              <a:t>৩। নিম্মের কোনটি অর্ধ-পরিবাহী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সোডিয়াম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অ্যালোমিনিয়াম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000" dirty="0" smtClean="0"/>
              <a:t>সিলিকন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400" dirty="0" smtClean="0"/>
              <a:t>লোহা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0"/>
            <a:ext cx="5486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4" y="558140"/>
            <a:ext cx="5248893" cy="4132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7049" y="1294410"/>
            <a:ext cx="3206338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বাড়ির কাজ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792" y="2624446"/>
            <a:ext cx="44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Bias &amp; Reverse Bias </a:t>
            </a:r>
            <a:r>
              <a:rPr lang="bn-IN" dirty="0" smtClean="0"/>
              <a:t>এর চিত্র সহ বর্তনী অংকন করে এদের  পার্থক্য নোট কর?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32" y="452718"/>
            <a:ext cx="10166268" cy="140053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bn-IN" dirty="0" smtClean="0"/>
              <a:t>ধন্যবাদ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1816233"/>
            <a:ext cx="10166268" cy="4596442"/>
          </a:xfrm>
        </p:spPr>
      </p:pic>
    </p:spTree>
    <p:extLst>
      <p:ext uri="{BB962C8B-B14F-4D97-AF65-F5344CB8AC3E}">
        <p14:creationId xmlns:p14="http://schemas.microsoft.com/office/powerpoint/2010/main" val="20340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59" y="87749"/>
            <a:ext cx="8465875" cy="669010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bn-IN" dirty="0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0" y="2889504"/>
            <a:ext cx="3914686" cy="73152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3600" dirty="0" smtClean="0"/>
              <a:t>শিক্ষক পরিচিতি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960" y="3621024"/>
            <a:ext cx="4069535" cy="2554452"/>
          </a:xfrm>
          <a:solidFill>
            <a:srgbClr val="7030A0"/>
          </a:solidFill>
        </p:spPr>
        <p:txBody>
          <a:bodyPr/>
          <a:lstStyle/>
          <a:p>
            <a:r>
              <a:rPr lang="bn-IN" dirty="0" smtClean="0"/>
              <a:t>জে এফ বিজয় </a:t>
            </a:r>
          </a:p>
          <a:p>
            <a:r>
              <a:rPr lang="bn-IN" dirty="0" smtClean="0"/>
              <a:t>সহকারী শিক্ষক</a:t>
            </a:r>
          </a:p>
          <a:p>
            <a:r>
              <a:rPr lang="bn-IN" dirty="0" smtClean="0"/>
              <a:t>রোস্তম আলী গোলন্দাজ উচ্চ বিদ্যালয় </a:t>
            </a:r>
          </a:p>
          <a:p>
            <a:r>
              <a:rPr lang="bn-IN" dirty="0" smtClean="0"/>
              <a:t>গফরগাঁও,ময়মনসিংহ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2889504"/>
            <a:ext cx="4396339" cy="731520"/>
          </a:xfrm>
          <a:solidFill>
            <a:srgbClr val="00B050"/>
          </a:solidFill>
        </p:spPr>
        <p:txBody>
          <a:bodyPr>
            <a:normAutofit fontScale="25000" lnSpcReduction="20000"/>
          </a:bodyPr>
          <a:lstStyle/>
          <a:p>
            <a:endParaRPr lang="bn-IN" dirty="0" smtClean="0"/>
          </a:p>
          <a:p>
            <a:endParaRPr lang="bn-IN" dirty="0" smtClean="0"/>
          </a:p>
          <a:p>
            <a:pPr algn="ctr"/>
            <a:r>
              <a:rPr lang="bn-IN" sz="11100" dirty="0" smtClean="0"/>
              <a:t>পাঠ পরিচিতি</a:t>
            </a:r>
            <a:endParaRPr lang="en-US" sz="111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3621024"/>
            <a:ext cx="4396339" cy="2554452"/>
          </a:xfrm>
          <a:solidFill>
            <a:srgbClr val="7030A0"/>
          </a:solidFill>
        </p:spPr>
        <p:txBody>
          <a:bodyPr/>
          <a:lstStyle/>
          <a:p>
            <a:r>
              <a:rPr lang="bn-IN" dirty="0" smtClean="0"/>
              <a:t>শ্রেণীঃ নবম</a:t>
            </a:r>
          </a:p>
          <a:p>
            <a:r>
              <a:rPr lang="bn-IN" dirty="0" smtClean="0"/>
              <a:t>বিষয়ঃ পদার্থবিজ্ঞান </a:t>
            </a:r>
          </a:p>
          <a:p>
            <a:r>
              <a:rPr lang="bn-IN" dirty="0" smtClean="0"/>
              <a:t>পাঠঃইলেকট্রনিক্স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756759"/>
            <a:ext cx="3914689" cy="2132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4" y="756759"/>
            <a:ext cx="4396340" cy="21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36" y="40018"/>
            <a:ext cx="9436729" cy="1005011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bn-IN" dirty="0" smtClean="0"/>
              <a:t>নিচের ছবি গুলো লক্ষ্য কর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36" y="1421122"/>
            <a:ext cx="4259087" cy="2272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1421122"/>
            <a:ext cx="4298868" cy="2272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35" y="4101970"/>
            <a:ext cx="4259087" cy="2272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4134297"/>
            <a:ext cx="4298868" cy="2207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631" y="6982691"/>
            <a:ext cx="119663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বিভিন্ন ইলেকট্রনিক্স  যন্তপাতি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94" y="1253394"/>
            <a:ext cx="80752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ডায়োড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95" y="2643187"/>
            <a:ext cx="8075221" cy="2878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794" y="663821"/>
            <a:ext cx="80752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bn-IN" dirty="0">
                <a:solidFill>
                  <a:srgbClr val="FFFF00"/>
                </a:solidFill>
              </a:rPr>
              <a:t>শিখনফল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279103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2400" u="sng" dirty="0" smtClean="0">
                <a:solidFill>
                  <a:schemeClr val="bg2"/>
                </a:solidFill>
              </a:rPr>
              <a:t>এই পাঠ শেষে শিক্ষার্থীরা</a:t>
            </a:r>
            <a:r>
              <a:rPr lang="en-US" sz="2400" dirty="0" smtClean="0">
                <a:solidFill>
                  <a:schemeClr val="bg2"/>
                </a:solidFill>
              </a:rPr>
              <a:t>………..</a:t>
            </a:r>
            <a:r>
              <a:rPr lang="bn-IN" sz="2400" dirty="0" smtClean="0">
                <a:solidFill>
                  <a:schemeClr val="bg2"/>
                </a:solidFill>
              </a:rPr>
              <a:t> </a:t>
            </a: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chemeClr val="bg2"/>
                </a:solidFill>
              </a:rPr>
              <a:t>ডায়োড কি তা বলতে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chemeClr val="bg2"/>
                </a:solidFill>
              </a:rPr>
              <a:t>ডায়োড তৈরি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chemeClr val="bg2"/>
                </a:solidFill>
              </a:rPr>
              <a:t>বর্তনী তে কি ভাবে ডায়োড সংযোগ দিতে হয় তা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6775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5" y="1472540"/>
            <a:ext cx="8443357" cy="2956956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31915" y="617517"/>
            <a:ext cx="844335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একটি </a:t>
            </a:r>
            <a:r>
              <a:rPr lang="en-US" dirty="0" smtClean="0"/>
              <a:t>P Type </a:t>
            </a:r>
            <a:r>
              <a:rPr lang="bn-IN" dirty="0" smtClean="0"/>
              <a:t>অর্ধ-পরিবাহী ও একটি </a:t>
            </a:r>
            <a:r>
              <a:rPr lang="en-US" dirty="0" smtClean="0"/>
              <a:t>N Type </a:t>
            </a:r>
            <a:r>
              <a:rPr lang="bn-IN" dirty="0" smtClean="0"/>
              <a:t>অর্ধ-পরিবাহী এক সাথে যুক্ত হয়ে যে ইলেকট্রনিক্স ডিভাইস তৈরি হয় তাকে ডায়োড বলে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2" y="570015"/>
            <a:ext cx="923900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নিচের চিত্রে একটি </a:t>
            </a:r>
            <a:r>
              <a:rPr lang="en-US" sz="2400" dirty="0" err="1" smtClean="0"/>
              <a:t>ডায়োড</a:t>
            </a:r>
            <a:r>
              <a:rPr lang="en-US" sz="2400" dirty="0" smtClean="0"/>
              <a:t> </a:t>
            </a:r>
            <a:r>
              <a:rPr lang="bn-IN" sz="2400" dirty="0" smtClean="0"/>
              <a:t>তৈরি কৌ</a:t>
            </a:r>
            <a:r>
              <a:rPr lang="en-US" sz="2400" dirty="0" err="1" smtClean="0"/>
              <a:t>শল</a:t>
            </a:r>
            <a:r>
              <a:rPr lang="bn-IN" sz="2400" dirty="0" smtClean="0"/>
              <a:t> দেখানো হল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3" y="1520040"/>
            <a:ext cx="9144000" cy="1947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792" y="3740727"/>
            <a:ext cx="9239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চিত্র অনুসাওরে দুটি বিপরীত জাতীয় অর্ধ-পরিবাহী কে পাশা-পাশি রাখা হল ।ফলে </a:t>
            </a:r>
            <a:r>
              <a:rPr lang="en-US" sz="2400" dirty="0" smtClean="0"/>
              <a:t>P Type </a:t>
            </a:r>
            <a:r>
              <a:rPr lang="bn-IN" sz="2400" dirty="0" smtClean="0"/>
              <a:t>অর্ধ-পরিবাহী ও </a:t>
            </a:r>
            <a:r>
              <a:rPr lang="en-US" sz="2400" dirty="0" smtClean="0"/>
              <a:t>N-type </a:t>
            </a:r>
            <a:r>
              <a:rPr lang="bn-IN" sz="2400" dirty="0" smtClean="0"/>
              <a:t>অর্ধ-পরিবাহী এক সাথে যুক্ত হয়ে </a:t>
            </a:r>
            <a:r>
              <a:rPr lang="en-US" sz="2400" dirty="0" smtClean="0"/>
              <a:t>P Type </a:t>
            </a:r>
            <a:r>
              <a:rPr lang="bn-IN" sz="2400" dirty="0" smtClean="0"/>
              <a:t>থেকে </a:t>
            </a:r>
            <a:r>
              <a:rPr lang="en-US" sz="2400" dirty="0" smtClean="0"/>
              <a:t>Positive </a:t>
            </a:r>
            <a:r>
              <a:rPr lang="bn-IN" sz="2400" dirty="0" smtClean="0"/>
              <a:t>আয়ন </a:t>
            </a:r>
            <a:r>
              <a:rPr lang="en-US" sz="2400" dirty="0" smtClean="0"/>
              <a:t>N-type</a:t>
            </a:r>
            <a:r>
              <a:rPr lang="bn-IN" sz="2400" dirty="0" smtClean="0"/>
              <a:t> এর </a:t>
            </a:r>
            <a:endParaRPr lang="en-US" sz="2400" dirty="0" smtClean="0"/>
          </a:p>
          <a:p>
            <a:r>
              <a:rPr lang="en-US" sz="2400" dirty="0" smtClean="0"/>
              <a:t>Negative </a:t>
            </a:r>
            <a:r>
              <a:rPr lang="bn-IN" sz="2400" dirty="0" smtClean="0"/>
              <a:t>আয়ন দিকে ধাবিত হয় ।এভাবে কিছু সংখ্যক </a:t>
            </a:r>
            <a:r>
              <a:rPr lang="en-US" sz="2400" dirty="0" smtClean="0"/>
              <a:t>Positive</a:t>
            </a:r>
            <a:r>
              <a:rPr lang="bn-IN" sz="2400" dirty="0" smtClean="0"/>
              <a:t> ও</a:t>
            </a:r>
            <a:r>
              <a:rPr lang="en-US" sz="2400" dirty="0" smtClean="0"/>
              <a:t> Negative</a:t>
            </a:r>
            <a:r>
              <a:rPr lang="bn-IN" sz="2400" dirty="0" smtClean="0"/>
              <a:t> আয়ন মিলিত হয়ে </a:t>
            </a:r>
            <a:r>
              <a:rPr lang="en-US" sz="2400" dirty="0" smtClean="0"/>
              <a:t>p-n </a:t>
            </a:r>
            <a:r>
              <a:rPr lang="bn-IN" sz="2400" dirty="0" smtClean="0"/>
              <a:t>জংশনের মাঝে একটি বিভব প্রাচীর তৈরি হয় ।যার ফলে আরও কিছু </a:t>
            </a:r>
            <a:r>
              <a:rPr lang="en-US" sz="2400" dirty="0" smtClean="0"/>
              <a:t>Positive</a:t>
            </a:r>
            <a:r>
              <a:rPr lang="bn-IN" sz="2400" dirty="0" smtClean="0"/>
              <a:t> ও</a:t>
            </a:r>
            <a:r>
              <a:rPr lang="en-US" sz="2400" dirty="0" smtClean="0"/>
              <a:t> Negative</a:t>
            </a:r>
            <a:r>
              <a:rPr lang="bn-IN" sz="2400" dirty="0" smtClean="0"/>
              <a:t> আয়ন মুক্ত অবস্থায় থেকে যাই । এভাবে একটি ডায়োড তৈরি করা হয়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97" y="1282535"/>
            <a:ext cx="8633361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বর্তনীতে ডায়োড সংযোগ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0041" y="2648197"/>
            <a:ext cx="9155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বর্তনীতে ডায়োড কে দুই ভাবে সংযোগ দেওয়া হয় । একে ডায়োদের ঝোক বলে ।এই ঝোক দুই প্রকার , ১। সম্মুখী ঝোক (</a:t>
            </a:r>
            <a:r>
              <a:rPr lang="en-US" sz="2400" dirty="0" smtClean="0"/>
              <a:t>Forward Bias)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bn-IN" sz="2400" dirty="0" smtClean="0"/>
              <a:t>২। বিমুখী ঝোক </a:t>
            </a:r>
            <a:r>
              <a:rPr lang="en-US" sz="2400" dirty="0" smtClean="0"/>
              <a:t>( Reverse Bias )</a:t>
            </a:r>
          </a:p>
          <a:p>
            <a:endParaRPr lang="en-US" sz="2400" dirty="0"/>
          </a:p>
          <a:p>
            <a:endParaRPr lang="bn-IN" sz="2400" dirty="0" smtClean="0"/>
          </a:p>
          <a:p>
            <a:r>
              <a:rPr lang="bn-IN" sz="2400" b="1" u="sng" dirty="0" smtClean="0"/>
              <a:t>সম্মুখী ঝোক (</a:t>
            </a:r>
            <a:r>
              <a:rPr lang="en-US" sz="2400" b="1" u="sng" dirty="0" smtClean="0"/>
              <a:t>Forward Bias)</a:t>
            </a:r>
            <a:r>
              <a:rPr lang="en-US" sz="2400" dirty="0" smtClean="0"/>
              <a:t>  : </a:t>
            </a:r>
            <a:r>
              <a:rPr lang="bn-IN" sz="2400" dirty="0" smtClean="0"/>
              <a:t>সম্মখী  </a:t>
            </a:r>
            <a:r>
              <a:rPr lang="en-US" sz="2400" dirty="0" smtClean="0"/>
              <a:t>P-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bn-IN" sz="2400" dirty="0" smtClean="0"/>
              <a:t>অর্ধ-পরিবাহী কে ব্যাটারির ধনান্তক পান্তের সাথে এবং</a:t>
            </a:r>
            <a:r>
              <a:rPr lang="en-US" sz="2400" dirty="0" smtClean="0"/>
              <a:t> N-Type </a:t>
            </a:r>
            <a:r>
              <a:rPr lang="bn-IN" sz="2400" dirty="0" smtClean="0"/>
              <a:t>অর্ধ-পরিবাহী কে ব্যাটারির ঋনান্তক পান্তের সাথে যুক্ত হয়ে যে ঝোক হয় তাকে সম্মুখী ঝোক বলে ।</a:t>
            </a:r>
          </a:p>
          <a:p>
            <a:endParaRPr lang="bn-IN" sz="2400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419" y="3883232"/>
            <a:ext cx="8478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/>
              <a:t>বিমুখী ঝোক (</a:t>
            </a:r>
            <a:r>
              <a:rPr lang="en-US" sz="2400" b="1" u="sng" dirty="0" err="1" smtClean="0"/>
              <a:t>Riverse</a:t>
            </a:r>
            <a:r>
              <a:rPr lang="en-US" sz="2400" b="1" u="sng" dirty="0" smtClean="0"/>
              <a:t> Bias)</a:t>
            </a:r>
            <a:r>
              <a:rPr lang="en-US" sz="2400" dirty="0" smtClean="0"/>
              <a:t>  : </a:t>
            </a:r>
            <a:r>
              <a:rPr lang="bn-IN" sz="2400" dirty="0" smtClean="0"/>
              <a:t>সম্মখী  </a:t>
            </a:r>
            <a:r>
              <a:rPr lang="en-US" sz="2400" dirty="0" smtClean="0"/>
              <a:t>P-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bn-IN" sz="2400" dirty="0" smtClean="0"/>
              <a:t>অর্ধ-পরিবাহী কে ব্যাটারির ঋনান্তক পান্তের সাথে এবং</a:t>
            </a:r>
            <a:r>
              <a:rPr lang="en-US" sz="2400" dirty="0" smtClean="0"/>
              <a:t> N-Type </a:t>
            </a:r>
            <a:r>
              <a:rPr lang="bn-IN" sz="2400" dirty="0" smtClean="0"/>
              <a:t>অর্ধ-পরিবাহী কে ব্যাটারির ধনান্তক পান্তের সাথে যুক্ত হয়ে যে ঝোক হয় তাকে সম্মুখী ঝোক বলে ।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2" y="558140"/>
            <a:ext cx="8431481" cy="2446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7558" y="3372592"/>
            <a:ext cx="79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Forward &amp; Reverse Bias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198</TotalTime>
  <Words>373</Words>
  <Application>Microsoft Office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Vrinda</vt:lpstr>
      <vt:lpstr>Wingdings</vt:lpstr>
      <vt:lpstr>Wingdings 3</vt:lpstr>
      <vt:lpstr>Ion</vt:lpstr>
      <vt:lpstr>স্বাগতম</vt:lpstr>
      <vt:lpstr>পরিচিতি</vt:lpstr>
      <vt:lpstr>নিচের ছবি গুলো লক্ষ্য কর 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নিচের ছবি গুলো লক্ষ্য কর </dc:title>
  <dc:creator>uitrce</dc:creator>
  <cp:lastModifiedBy>uitrce</cp:lastModifiedBy>
  <cp:revision>49</cp:revision>
  <dcterms:created xsi:type="dcterms:W3CDTF">2019-10-24T04:21:09Z</dcterms:created>
  <dcterms:modified xsi:type="dcterms:W3CDTF">2019-10-27T05:49:37Z</dcterms:modified>
</cp:coreProperties>
</file>