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2" r:id="rId2"/>
    <p:sldId id="293" r:id="rId3"/>
    <p:sldId id="297" r:id="rId4"/>
    <p:sldId id="289" r:id="rId5"/>
    <p:sldId id="332" r:id="rId6"/>
    <p:sldId id="331" r:id="rId7"/>
    <p:sldId id="298" r:id="rId8"/>
    <p:sldId id="305" r:id="rId9"/>
    <p:sldId id="306" r:id="rId10"/>
    <p:sldId id="307" r:id="rId11"/>
    <p:sldId id="290" r:id="rId12"/>
    <p:sldId id="308" r:id="rId13"/>
    <p:sldId id="264" r:id="rId14"/>
    <p:sldId id="266" r:id="rId15"/>
    <p:sldId id="309" r:id="rId16"/>
    <p:sldId id="328" r:id="rId17"/>
    <p:sldId id="271" r:id="rId18"/>
    <p:sldId id="330" r:id="rId19"/>
    <p:sldId id="292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BG/t/ec5CpYBDBRpoZUNcw==" hashData="BUoNAA1epXgUiW3Zu52B3DQSOwlmUC+Ew7jNhww1Na4YxHspKaCGts1Y+aSKJXm7Edk7tI+3lDvE3EduO/dkgg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9966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1D0E2-DC25-4102-B667-ADDBDFBD8BE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AB3FA-5E6C-47FB-85F0-C9C35A76E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86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AB3FA-5E6C-47FB-85F0-C9C35A76E5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81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Sort 6"/>
          <p:cNvSpPr/>
          <p:nvPr userDrawn="1"/>
        </p:nvSpPr>
        <p:spPr>
          <a:xfrm rot="5400000">
            <a:off x="6019800" y="-5867400"/>
            <a:ext cx="152400" cy="12192000"/>
          </a:xfrm>
          <a:prstGeom prst="flowChartSort">
            <a:avLst/>
          </a:prstGeom>
          <a:gradFill flip="none" rotWithShape="1">
            <a:gsLst>
              <a:gs pos="0">
                <a:srgbClr val="FFC000"/>
              </a:gs>
              <a:gs pos="24000">
                <a:srgbClr val="FF0000"/>
              </a:gs>
              <a:gs pos="39000">
                <a:srgbClr val="002060"/>
              </a:gs>
              <a:gs pos="73562">
                <a:srgbClr val="75338D"/>
              </a:gs>
              <a:gs pos="72125">
                <a:srgbClr val="7A367A"/>
              </a:gs>
              <a:gs pos="86000">
                <a:schemeClr val="accent3">
                  <a:lumMod val="50000"/>
                </a:schemeClr>
              </a:gs>
              <a:gs pos="55000">
                <a:schemeClr val="accent6">
                  <a:lumMod val="50000"/>
                </a:schemeClr>
              </a:gs>
              <a:gs pos="16000">
                <a:srgbClr val="0070C0"/>
              </a:gs>
              <a:gs pos="100000">
                <a:srgbClr val="7030A0"/>
              </a:gs>
            </a:gsLst>
            <a:path path="shape">
              <a:fillToRect l="50000" t="50000" r="50000" b="50000"/>
            </a:path>
            <a:tileRect/>
          </a:gradFill>
          <a:ln w="38100" cap="sq" cmpd="sng">
            <a:gradFill flip="none" rotWithShape="1">
              <a:gsLst>
                <a:gs pos="0">
                  <a:srgbClr val="FFC000"/>
                </a:gs>
                <a:gs pos="24000">
                  <a:srgbClr val="FF0000"/>
                </a:gs>
                <a:gs pos="39000">
                  <a:srgbClr val="002060"/>
                </a:gs>
                <a:gs pos="73562">
                  <a:srgbClr val="75338D"/>
                </a:gs>
                <a:gs pos="72125">
                  <a:srgbClr val="7A367A"/>
                </a:gs>
                <a:gs pos="86000">
                  <a:schemeClr val="accent3">
                    <a:lumMod val="50000"/>
                  </a:schemeClr>
                </a:gs>
                <a:gs pos="55000">
                  <a:schemeClr val="accent6">
                    <a:lumMod val="50000"/>
                  </a:schemeClr>
                </a:gs>
                <a:gs pos="16000">
                  <a:srgbClr val="0070C0"/>
                </a:gs>
                <a:gs pos="100000">
                  <a:srgbClr val="7030A0"/>
                </a:gs>
              </a:gsLst>
              <a:path path="shape">
                <a:fillToRect l="50000" t="50000" r="50000" b="50000"/>
              </a:path>
              <a:tileRect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lowchart: Sort 7"/>
          <p:cNvSpPr/>
          <p:nvPr userDrawn="1"/>
        </p:nvSpPr>
        <p:spPr>
          <a:xfrm rot="5400000">
            <a:off x="6019800" y="533400"/>
            <a:ext cx="152400" cy="12192000"/>
          </a:xfrm>
          <a:prstGeom prst="flowChartSort">
            <a:avLst/>
          </a:prstGeom>
          <a:gradFill flip="none" rotWithShape="1">
            <a:gsLst>
              <a:gs pos="0">
                <a:srgbClr val="FFC000"/>
              </a:gs>
              <a:gs pos="24000">
                <a:srgbClr val="FF0000"/>
              </a:gs>
              <a:gs pos="39000">
                <a:srgbClr val="002060"/>
              </a:gs>
              <a:gs pos="73562">
                <a:srgbClr val="75338D"/>
              </a:gs>
              <a:gs pos="72125">
                <a:srgbClr val="7A367A"/>
              </a:gs>
              <a:gs pos="86000">
                <a:schemeClr val="accent3">
                  <a:lumMod val="50000"/>
                </a:schemeClr>
              </a:gs>
              <a:gs pos="55000">
                <a:schemeClr val="accent6">
                  <a:lumMod val="50000"/>
                </a:schemeClr>
              </a:gs>
              <a:gs pos="16000">
                <a:srgbClr val="0070C0"/>
              </a:gs>
              <a:gs pos="100000">
                <a:srgbClr val="7030A0"/>
              </a:gs>
            </a:gsLst>
            <a:path path="shape">
              <a:fillToRect l="50000" t="50000" r="50000" b="50000"/>
            </a:path>
            <a:tileRect/>
          </a:gradFill>
          <a:ln w="38100" cap="sq" cmpd="sng">
            <a:gradFill flip="none" rotWithShape="1">
              <a:gsLst>
                <a:gs pos="0">
                  <a:srgbClr val="FFC000"/>
                </a:gs>
                <a:gs pos="24000">
                  <a:srgbClr val="FF0000"/>
                </a:gs>
                <a:gs pos="39000">
                  <a:srgbClr val="002060"/>
                </a:gs>
                <a:gs pos="73562">
                  <a:srgbClr val="75338D"/>
                </a:gs>
                <a:gs pos="72125">
                  <a:srgbClr val="7A367A"/>
                </a:gs>
                <a:gs pos="86000">
                  <a:schemeClr val="accent3">
                    <a:lumMod val="50000"/>
                  </a:schemeClr>
                </a:gs>
                <a:gs pos="55000">
                  <a:schemeClr val="accent6">
                    <a:lumMod val="50000"/>
                  </a:schemeClr>
                </a:gs>
                <a:gs pos="16000">
                  <a:srgbClr val="0070C0"/>
                </a:gs>
                <a:gs pos="100000">
                  <a:srgbClr val="7030A0"/>
                </a:gs>
              </a:gsLst>
              <a:path path="shape">
                <a:fillToRect l="50000" t="50000" r="50000" b="50000"/>
              </a:path>
              <a:tileRect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lowchart: Sort 8"/>
          <p:cNvSpPr/>
          <p:nvPr userDrawn="1"/>
        </p:nvSpPr>
        <p:spPr>
          <a:xfrm>
            <a:off x="152400" y="0"/>
            <a:ext cx="228600" cy="6858000"/>
          </a:xfrm>
          <a:prstGeom prst="flowChartSort">
            <a:avLst/>
          </a:prstGeom>
          <a:gradFill>
            <a:gsLst>
              <a:gs pos="0">
                <a:srgbClr val="FFC000"/>
              </a:gs>
              <a:gs pos="24000">
                <a:srgbClr val="0070C0"/>
              </a:gs>
              <a:gs pos="39000">
                <a:srgbClr val="002060"/>
              </a:gs>
              <a:gs pos="73562">
                <a:srgbClr val="75338D"/>
              </a:gs>
              <a:gs pos="72125">
                <a:srgbClr val="7A367A"/>
              </a:gs>
              <a:gs pos="86000">
                <a:schemeClr val="accent3">
                  <a:lumMod val="50000"/>
                </a:schemeClr>
              </a:gs>
              <a:gs pos="55000">
                <a:schemeClr val="accent6">
                  <a:lumMod val="50000"/>
                </a:schemeClr>
              </a:gs>
              <a:gs pos="16000">
                <a:srgbClr val="0070C0"/>
              </a:gs>
              <a:gs pos="100000">
                <a:srgbClr val="7030A0"/>
              </a:gs>
            </a:gsLst>
            <a:path path="shape">
              <a:fillToRect l="50000" t="50000" r="50000" b="50000"/>
            </a:path>
          </a:gradFill>
          <a:ln w="38100" cap="sq" cmpd="sng">
            <a:gradFill flip="none" rotWithShape="1">
              <a:gsLst>
                <a:gs pos="0">
                  <a:srgbClr val="FFC000"/>
                </a:gs>
                <a:gs pos="24000">
                  <a:srgbClr val="FF0000"/>
                </a:gs>
                <a:gs pos="39000">
                  <a:srgbClr val="002060"/>
                </a:gs>
                <a:gs pos="73562">
                  <a:srgbClr val="75338D"/>
                </a:gs>
                <a:gs pos="72125">
                  <a:srgbClr val="7A367A"/>
                </a:gs>
                <a:gs pos="86000">
                  <a:schemeClr val="accent3">
                    <a:lumMod val="50000"/>
                  </a:schemeClr>
                </a:gs>
                <a:gs pos="55000">
                  <a:schemeClr val="accent6">
                    <a:lumMod val="50000"/>
                  </a:schemeClr>
                </a:gs>
                <a:gs pos="16000">
                  <a:srgbClr val="0070C0"/>
                </a:gs>
                <a:gs pos="100000">
                  <a:srgbClr val="7030A0"/>
                </a:gs>
              </a:gsLst>
              <a:path path="shape">
                <a:fillToRect l="50000" t="50000" r="50000" b="50000"/>
              </a:path>
              <a:tileRect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lowchart: Sort 9"/>
          <p:cNvSpPr/>
          <p:nvPr userDrawn="1"/>
        </p:nvSpPr>
        <p:spPr>
          <a:xfrm>
            <a:off x="11811000" y="0"/>
            <a:ext cx="228600" cy="6858000"/>
          </a:xfrm>
          <a:prstGeom prst="flowChartSort">
            <a:avLst/>
          </a:prstGeom>
          <a:gradFill flip="none" rotWithShape="1">
            <a:gsLst>
              <a:gs pos="0">
                <a:srgbClr val="FFC000"/>
              </a:gs>
              <a:gs pos="24000">
                <a:srgbClr val="002060"/>
              </a:gs>
              <a:gs pos="39000">
                <a:srgbClr val="002060"/>
              </a:gs>
              <a:gs pos="73562">
                <a:srgbClr val="75338D"/>
              </a:gs>
              <a:gs pos="72125">
                <a:srgbClr val="7A367A"/>
              </a:gs>
              <a:gs pos="86000">
                <a:schemeClr val="accent3">
                  <a:lumMod val="50000"/>
                </a:schemeClr>
              </a:gs>
              <a:gs pos="55000">
                <a:schemeClr val="accent6">
                  <a:lumMod val="50000"/>
                </a:schemeClr>
              </a:gs>
              <a:gs pos="16000">
                <a:srgbClr val="0070C0"/>
              </a:gs>
              <a:gs pos="100000">
                <a:srgbClr val="7030A0"/>
              </a:gs>
            </a:gsLst>
            <a:path path="rect">
              <a:fillToRect l="50000" t="50000" r="50000" b="50000"/>
            </a:path>
            <a:tileRect/>
          </a:gradFill>
          <a:ln w="38100" cap="sq" cmpd="sng">
            <a:gradFill flip="none" rotWithShape="1">
              <a:gsLst>
                <a:gs pos="0">
                  <a:srgbClr val="FFC000"/>
                </a:gs>
                <a:gs pos="24000">
                  <a:srgbClr val="FF0000"/>
                </a:gs>
                <a:gs pos="39000">
                  <a:srgbClr val="002060"/>
                </a:gs>
                <a:gs pos="73562">
                  <a:srgbClr val="75338D"/>
                </a:gs>
                <a:gs pos="72125">
                  <a:srgbClr val="7A367A"/>
                </a:gs>
                <a:gs pos="86000">
                  <a:schemeClr val="accent3">
                    <a:lumMod val="50000"/>
                  </a:schemeClr>
                </a:gs>
                <a:gs pos="55000">
                  <a:schemeClr val="accent6">
                    <a:lumMod val="50000"/>
                  </a:schemeClr>
                </a:gs>
                <a:gs pos="16000">
                  <a:srgbClr val="0070C0"/>
                </a:gs>
                <a:gs pos="100000">
                  <a:srgbClr val="7030A0"/>
                </a:gs>
              </a:gsLst>
              <a:path path="shape">
                <a:fillToRect l="50000" t="50000" r="50000" b="50000"/>
              </a:path>
              <a:tileRect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2895600" y="6183868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আবুল</a:t>
            </a:r>
            <a:r>
              <a:rPr lang="en-US" sz="1800" b="1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কালাম</a:t>
            </a:r>
            <a:r>
              <a:rPr lang="en-US" sz="1800" b="1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আজাদ</a:t>
            </a:r>
            <a:r>
              <a:rPr lang="en-US" sz="1800" b="1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1800" b="1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baseline="0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800" b="1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baseline="0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800" b="1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1800" b="1" baseline="0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নাসিরাবাদ</a:t>
            </a:r>
            <a:r>
              <a:rPr lang="en-US" sz="1800" b="1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baseline="0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দুলাহার</a:t>
            </a:r>
            <a:r>
              <a:rPr lang="en-US" sz="1800" b="1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baseline="0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সঃপ্রাঃবিদ্যালয়</a:t>
            </a:r>
            <a:r>
              <a:rPr lang="en-US" sz="1800" b="1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1800" b="1" baseline="0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নাচোল</a:t>
            </a:r>
            <a:r>
              <a:rPr lang="en-US" sz="1800" b="1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1800" b="1" baseline="0" dirty="0" err="1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চাঁপাইনবাবগঞ্জ</a:t>
            </a:r>
            <a:r>
              <a:rPr lang="en-US" sz="1800" b="1" baseline="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1800" b="1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800" b="1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Frame 11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834"/>
            </a:avLst>
          </a:prstGeom>
          <a:gradFill flip="none" rotWithShape="1">
            <a:gsLst>
              <a:gs pos="0">
                <a:srgbClr val="FFC000"/>
              </a:gs>
              <a:gs pos="24000">
                <a:srgbClr val="FF0000"/>
              </a:gs>
              <a:gs pos="39000">
                <a:srgbClr val="002060"/>
              </a:gs>
              <a:gs pos="73562">
                <a:srgbClr val="75338D"/>
              </a:gs>
              <a:gs pos="72125">
                <a:srgbClr val="7A367A"/>
              </a:gs>
              <a:gs pos="86000">
                <a:schemeClr val="accent3">
                  <a:lumMod val="50000"/>
                </a:schemeClr>
              </a:gs>
              <a:gs pos="55000">
                <a:schemeClr val="accent6">
                  <a:lumMod val="50000"/>
                </a:schemeClr>
              </a:gs>
              <a:gs pos="16000">
                <a:srgbClr val="0070C0"/>
              </a:gs>
              <a:gs pos="100000">
                <a:srgbClr val="7030A0"/>
              </a:gs>
            </a:gsLst>
            <a:lin ang="27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&quot;No&quot; Symbol 12"/>
          <p:cNvSpPr/>
          <p:nvPr userDrawn="1"/>
        </p:nvSpPr>
        <p:spPr>
          <a:xfrm>
            <a:off x="11610975" y="6262644"/>
            <a:ext cx="628650" cy="595356"/>
          </a:xfrm>
          <a:prstGeom prst="noSmoking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&quot;No&quot; Symbol 13"/>
          <p:cNvSpPr/>
          <p:nvPr userDrawn="1"/>
        </p:nvSpPr>
        <p:spPr>
          <a:xfrm>
            <a:off x="0" y="7122"/>
            <a:ext cx="628650" cy="595356"/>
          </a:xfrm>
          <a:prstGeom prst="noSmoking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&quot;No&quot; Symbol 14"/>
          <p:cNvSpPr/>
          <p:nvPr userDrawn="1"/>
        </p:nvSpPr>
        <p:spPr>
          <a:xfrm>
            <a:off x="-15695" y="6246144"/>
            <a:ext cx="628650" cy="595356"/>
          </a:xfrm>
          <a:prstGeom prst="noSmoking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&quot;No&quot; Symbol 15"/>
          <p:cNvSpPr/>
          <p:nvPr userDrawn="1"/>
        </p:nvSpPr>
        <p:spPr>
          <a:xfrm>
            <a:off x="11563350" y="7122"/>
            <a:ext cx="628650" cy="595356"/>
          </a:xfrm>
          <a:prstGeom prst="noSmoking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Date Placeholder 1"/>
          <p:cNvSpPr txBox="1">
            <a:spLocks/>
          </p:cNvSpPr>
          <p:nvPr userDrawn="1"/>
        </p:nvSpPr>
        <p:spPr>
          <a:xfrm>
            <a:off x="660847" y="621518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fld id="{78FE4688-7E59-4286-BF82-F6B5BE96FA3D}" type="datetime8">
              <a:rPr lang="en-US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22-Oct-19 1:53 PM</a:t>
            </a:fld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9216578" y="240268"/>
            <a:ext cx="2546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5C32827-845B-4563-9265-D115B82676AA}" type="datetime2">
              <a:rPr lang="bn-IN" b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মঙ্গলবার, 22 অক্টোবর 2019</a:t>
            </a:fld>
            <a:endParaRPr lang="en-US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microsoft.com/office/2007/relationships/hdphoto" Target="../media/hdphoto5.wd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6.png"/><Relationship Id="rId1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openxmlformats.org/officeDocument/2006/relationships/image" Target="../media/image11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30.png"/><Relationship Id="rId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gif"/><Relationship Id="rId4" Type="http://schemas.openxmlformats.org/officeDocument/2006/relationships/image" Target="../media/image29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9600"/>
            <a:ext cx="10896600" cy="55476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2721709"/>
            <a:ext cx="9562050" cy="255454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Righ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n w="22225">
                  <a:solidFill>
                    <a:srgbClr val="0000FF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GOOD </a:t>
            </a:r>
            <a:r>
              <a:rPr lang="en-US" sz="8000" b="1" dirty="0" smtClean="0">
                <a:ln w="22225">
                  <a:solidFill>
                    <a:srgbClr val="0000FF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MORNING </a:t>
            </a:r>
          </a:p>
          <a:p>
            <a:pPr algn="ctr"/>
            <a:r>
              <a:rPr lang="en-US" sz="8000" b="1" dirty="0" smtClean="0">
                <a:ln w="22225">
                  <a:solidFill>
                    <a:srgbClr val="0000FF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STUDENTS </a:t>
            </a:r>
            <a:endParaRPr lang="en-US" sz="8000" b="1" dirty="0">
              <a:ln w="22225">
                <a:solidFill>
                  <a:srgbClr val="0000FF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78656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 rot="660000">
            <a:off x="1314458" y="990140"/>
            <a:ext cx="795635" cy="4612213"/>
            <a:chOff x="1219200" y="1295401"/>
            <a:chExt cx="729332" cy="4232563"/>
          </a:xfrm>
          <a:effectLst>
            <a:outerShdw blurRad="50800" dist="50800" dir="7800000" algn="ctr" rotWithShape="0">
              <a:srgbClr val="000000">
                <a:alpha val="99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grpSp>
          <p:nvGrpSpPr>
            <p:cNvPr id="4" name="Group 3"/>
            <p:cNvGrpSpPr/>
            <p:nvPr/>
          </p:nvGrpSpPr>
          <p:grpSpPr>
            <a:xfrm rot="476638">
              <a:off x="1219200" y="1295401"/>
              <a:ext cx="685800" cy="4232563"/>
              <a:chOff x="3505200" y="1219201"/>
              <a:chExt cx="685800" cy="4232563"/>
            </a:xfrm>
          </p:grpSpPr>
          <p:sp>
            <p:nvSpPr>
              <p:cNvPr id="2" name="Isosceles Triangle 1"/>
              <p:cNvSpPr/>
              <p:nvPr/>
            </p:nvSpPr>
            <p:spPr>
              <a:xfrm>
                <a:off x="3541330" y="1219201"/>
                <a:ext cx="649670" cy="210053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Isosceles Triangle 2"/>
              <p:cNvSpPr/>
              <p:nvPr/>
            </p:nvSpPr>
            <p:spPr>
              <a:xfrm rot="10800000">
                <a:off x="3505200" y="3318164"/>
                <a:ext cx="685800" cy="2133600"/>
              </a:xfrm>
              <a:prstGeom prst="triangle">
                <a:avLst/>
              </a:prstGeom>
              <a:noFill/>
              <a:ln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Oval 4"/>
            <p:cNvSpPr/>
            <p:nvPr/>
          </p:nvSpPr>
          <p:spPr>
            <a:xfrm>
              <a:off x="1228334" y="3008198"/>
              <a:ext cx="720198" cy="73267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Arc 8"/>
          <p:cNvSpPr/>
          <p:nvPr/>
        </p:nvSpPr>
        <p:spPr>
          <a:xfrm>
            <a:off x="-1528680" y="609600"/>
            <a:ext cx="6070106" cy="5386387"/>
          </a:xfrm>
          <a:prstGeom prst="arc">
            <a:avLst>
              <a:gd name="adj1" fmla="val 14655065"/>
              <a:gd name="adj2" fmla="val 6930093"/>
            </a:avLst>
          </a:prstGeom>
          <a:ln w="1016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211503" y="4572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3429000" y="12192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191000" y="25146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3962400" y="39624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3124200" y="50292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26077" y="146253"/>
            <a:ext cx="8089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Teacher`s </a:t>
            </a:r>
            <a:r>
              <a:rPr lang="en-US" sz="4000" b="1" dirty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91000" y="1184009"/>
            <a:ext cx="5343587" cy="676367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 smtClean="0">
                <a:ln w="6600">
                  <a:solidFill>
                    <a:srgbClr val="7030A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Abul</a:t>
            </a:r>
            <a:r>
              <a:rPr lang="en-US" sz="3600" b="1" dirty="0" smtClean="0">
                <a:ln w="6600">
                  <a:solidFill>
                    <a:srgbClr val="7030A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6600">
                  <a:solidFill>
                    <a:srgbClr val="7030A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Kalam</a:t>
            </a:r>
            <a:r>
              <a:rPr lang="en-US" sz="3600" b="1" dirty="0" smtClean="0">
                <a:ln w="6600">
                  <a:solidFill>
                    <a:srgbClr val="7030A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Azad  </a:t>
            </a:r>
            <a:endParaRPr lang="en-US" sz="3600" b="1" dirty="0">
              <a:ln w="6600">
                <a:solidFill>
                  <a:srgbClr val="7030A0"/>
                </a:solidFill>
                <a:prstDash val="solid"/>
              </a:ln>
              <a:solidFill>
                <a:sysClr val="windowText" lastClr="00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00311" y="763820"/>
            <a:ext cx="2229151" cy="23792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ounded Rectangle 18"/>
          <p:cNvSpPr/>
          <p:nvPr/>
        </p:nvSpPr>
        <p:spPr>
          <a:xfrm>
            <a:off x="4856018" y="2305659"/>
            <a:ext cx="5433299" cy="93153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Assist. Teacher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24400" y="3792571"/>
            <a:ext cx="6915933" cy="105629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 smtClean="0">
                <a:ln w="66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Nasirabad</a:t>
            </a:r>
            <a:r>
              <a:rPr lang="en-US" sz="3600" b="1" dirty="0" smtClean="0">
                <a:ln w="66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66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Dulahar</a:t>
            </a:r>
            <a:r>
              <a:rPr lang="en-US" sz="3600" b="1" dirty="0" smtClean="0">
                <a:ln w="66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GPS.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68882" y="4883974"/>
            <a:ext cx="7192558" cy="1288769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Nachole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Chapainabawganj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Email:  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ell MT" pitchFamily="18" charset="0"/>
                <a:cs typeface="NikoshBAN" pitchFamily="2" charset="0"/>
              </a:rPr>
              <a:t>azad548020@gmail.com</a:t>
            </a:r>
            <a:endParaRPr lang="en-US" sz="2800" b="1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75687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000"/>
                            </p:stCondLst>
                            <p:childTnLst>
                              <p:par>
                                <p:cTn id="6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7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 rot="660000">
            <a:off x="1314458" y="990140"/>
            <a:ext cx="795635" cy="4612213"/>
            <a:chOff x="1219200" y="1295401"/>
            <a:chExt cx="729332" cy="4232563"/>
          </a:xfrm>
          <a:effectLst>
            <a:outerShdw blurRad="50800" dist="50800" dir="7800000" algn="ctr" rotWithShape="0">
              <a:srgbClr val="000000">
                <a:alpha val="99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grpSp>
          <p:nvGrpSpPr>
            <p:cNvPr id="4" name="Group 3"/>
            <p:cNvGrpSpPr/>
            <p:nvPr/>
          </p:nvGrpSpPr>
          <p:grpSpPr>
            <a:xfrm rot="476638">
              <a:off x="1219200" y="1295401"/>
              <a:ext cx="685800" cy="4232563"/>
              <a:chOff x="3505200" y="1219201"/>
              <a:chExt cx="685800" cy="4232563"/>
            </a:xfrm>
          </p:grpSpPr>
          <p:sp>
            <p:nvSpPr>
              <p:cNvPr id="2" name="Isosceles Triangle 1"/>
              <p:cNvSpPr/>
              <p:nvPr/>
            </p:nvSpPr>
            <p:spPr>
              <a:xfrm>
                <a:off x="3541330" y="1219201"/>
                <a:ext cx="649670" cy="210053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Isosceles Triangle 2"/>
              <p:cNvSpPr/>
              <p:nvPr/>
            </p:nvSpPr>
            <p:spPr>
              <a:xfrm rot="10800000">
                <a:off x="3505200" y="3318164"/>
                <a:ext cx="685800" cy="2133600"/>
              </a:xfrm>
              <a:prstGeom prst="triangle">
                <a:avLst/>
              </a:prstGeom>
              <a:noFill/>
              <a:ln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Oval 4"/>
            <p:cNvSpPr/>
            <p:nvPr/>
          </p:nvSpPr>
          <p:spPr>
            <a:xfrm>
              <a:off x="1228334" y="3008198"/>
              <a:ext cx="720198" cy="73267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Arc 8"/>
          <p:cNvSpPr/>
          <p:nvPr/>
        </p:nvSpPr>
        <p:spPr>
          <a:xfrm>
            <a:off x="-1528680" y="609600"/>
            <a:ext cx="6070106" cy="5386387"/>
          </a:xfrm>
          <a:prstGeom prst="arc">
            <a:avLst>
              <a:gd name="adj1" fmla="val 14646405"/>
              <a:gd name="adj2" fmla="val 6947818"/>
            </a:avLst>
          </a:prstGeom>
          <a:ln w="1016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211503" y="4572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3429000" y="12192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191000" y="25146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3962400" y="39624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3124200" y="50292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24200" y="170874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Lesson`s 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Information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91000" y="1085716"/>
            <a:ext cx="4958795" cy="842478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NikoshBAN" pitchFamily="2" charset="0"/>
              </a:rPr>
              <a:t>Class: One </a:t>
            </a:r>
            <a:r>
              <a:rPr lang="bn-BD" sz="3600" b="1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NikoshBAN" pitchFamily="2" charset="0"/>
              </a:rPr>
              <a:t> </a:t>
            </a:r>
            <a:r>
              <a:rPr lang="en-US" sz="3600" b="1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NikoshBAN" pitchFamily="2" charset="0"/>
              </a:rPr>
              <a:t> </a:t>
            </a:r>
            <a:endParaRPr lang="en-US" sz="3600" b="1" dirty="0">
              <a:ln w="66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NikoshBAN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EF24EAA-9BF1-4C29-89ED-E132C880C7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407" y="717889"/>
            <a:ext cx="2058257" cy="22113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Rounded Rectangle 24"/>
          <p:cNvSpPr/>
          <p:nvPr/>
        </p:nvSpPr>
        <p:spPr>
          <a:xfrm>
            <a:off x="4875324" y="2323420"/>
            <a:ext cx="5708212" cy="93153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NikoshBAN" pitchFamily="2" charset="0"/>
              </a:rPr>
              <a:t>S</a:t>
            </a:r>
            <a:r>
              <a:rPr lang="en-US" sz="32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cs typeface="NikoshBAN" pitchFamily="2" charset="0"/>
              </a:rPr>
              <a:t>ubject: English for today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721193" y="3824126"/>
            <a:ext cx="4346608" cy="105629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NikoshBAN" pitchFamily="2" charset="0"/>
              </a:rPr>
              <a:t>Unit: 27 A ( Rhyme 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862210" y="4752232"/>
            <a:ext cx="5510390" cy="1288769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koshBAN" pitchFamily="2" charset="0"/>
              </a:rPr>
              <a:t>Lesson: </a:t>
            </a:r>
            <a:r>
              <a:rPr lang="en-US" sz="3600" b="1" dirty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NikoshBAN" pitchFamily="2" charset="0"/>
              </a:rPr>
              <a:t>( Listen and say)</a:t>
            </a:r>
            <a:r>
              <a:rPr lang="bn-BD" sz="3600" b="1" dirty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NikoshBAN" pitchFamily="2" charset="0"/>
              </a:rPr>
              <a:t> </a:t>
            </a:r>
            <a:endParaRPr lang="en-US" sz="3600" b="1" dirty="0">
              <a:ln w="66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4484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800"/>
                            </p:stCondLst>
                            <p:childTnLst>
                              <p:par>
                                <p:cTn id="2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8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8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8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8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8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800"/>
                            </p:stCondLst>
                            <p:childTnLst>
                              <p:par>
                                <p:cTn id="4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8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8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800"/>
                            </p:stCondLst>
                            <p:childTnLst>
                              <p:par>
                                <p:cTn id="6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8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68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2" grpId="0"/>
      <p:bldP spid="23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89374" y="1456115"/>
            <a:ext cx="3927325" cy="523220"/>
          </a:xfrm>
          <a:prstGeom prst="rect">
            <a:avLst/>
          </a:prstGeom>
          <a:noFill/>
          <a:ln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Good morning, students.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4288" y="2468529"/>
            <a:ext cx="3698726" cy="523220"/>
          </a:xfrm>
          <a:prstGeom prst="rect">
            <a:avLst/>
          </a:prstGeom>
          <a:noFill/>
          <a:ln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Good morning, teacher.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74797" y="3223021"/>
            <a:ext cx="3200400" cy="523220"/>
          </a:xfrm>
          <a:prstGeom prst="rect">
            <a:avLst/>
          </a:prstGeom>
          <a:noFill/>
          <a:ln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How are you today?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94681" y="4172356"/>
            <a:ext cx="2557942" cy="523220"/>
          </a:xfrm>
          <a:prstGeom prst="rect">
            <a:avLst/>
          </a:prstGeom>
          <a:noFill/>
          <a:ln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Fine. and you?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74797" y="5016575"/>
            <a:ext cx="2557942" cy="523220"/>
          </a:xfrm>
          <a:prstGeom prst="rect">
            <a:avLst/>
          </a:prstGeom>
          <a:noFill/>
          <a:ln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Fine, thank you.</a:t>
            </a:r>
          </a:p>
        </p:txBody>
      </p:sp>
      <p:sp>
        <p:nvSpPr>
          <p:cNvPr id="10" name="Right Arrow 9"/>
          <p:cNvSpPr/>
          <p:nvPr/>
        </p:nvSpPr>
        <p:spPr>
          <a:xfrm rot="9834498">
            <a:off x="8113942" y="1400572"/>
            <a:ext cx="1917933" cy="2512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8263167">
            <a:off x="6991866" y="3824389"/>
            <a:ext cx="3552757" cy="23415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9078328" flipV="1">
            <a:off x="7925207" y="2686617"/>
            <a:ext cx="2532296" cy="26517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543483">
            <a:off x="2094247" y="2274709"/>
            <a:ext cx="1960542" cy="23217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545991">
            <a:off x="1925092" y="3541486"/>
            <a:ext cx="2748789" cy="26618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635164" y="2869623"/>
            <a:ext cx="2168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TEACHER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692" y="3392298"/>
            <a:ext cx="2629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164" y="1081929"/>
            <a:ext cx="1486107" cy="17086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5"/>
          <a:stretch/>
        </p:blipFill>
        <p:spPr>
          <a:xfrm>
            <a:off x="996042" y="1479081"/>
            <a:ext cx="1371231" cy="17439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3733799" y="364592"/>
            <a:ext cx="4441397" cy="923330"/>
          </a:xfrm>
          <a:prstGeom prst="rect">
            <a:avLst/>
          </a:prstGeom>
          <a:noFill/>
          <a:ln>
            <a:solidFill>
              <a:srgbClr val="33996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i="1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GREETINGS</a:t>
            </a:r>
            <a:r>
              <a:rPr lang="en-US" sz="4000" b="1" dirty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1497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000"/>
                            </p:stCondLst>
                            <p:childTnLst>
                              <p:par>
                                <p:cTn id="56" presetID="22" presetClass="entr" presetSubtype="8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9000"/>
                            </p:stCondLst>
                            <p:childTnLst>
                              <p:par>
                                <p:cTn id="78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23full">
            <a:hlinkClick r:id="" action="ppaction://media"/>
            <a:extLst>
              <a:ext uri="{FF2B5EF4-FFF2-40B4-BE49-F238E27FC236}">
                <a16:creationId xmlns:a16="http://schemas.microsoft.com/office/drawing/2014/main" id="{3E36EDD0-91D4-4D48-8124-7A8C72AD43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00200" y="990600"/>
            <a:ext cx="9115469" cy="46746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34C700-C56E-42B4-BD45-D5E5FFB73C4A}"/>
              </a:ext>
            </a:extLst>
          </p:cNvPr>
          <p:cNvSpPr/>
          <p:nvPr/>
        </p:nvSpPr>
        <p:spPr>
          <a:xfrm>
            <a:off x="2843234" y="159603"/>
            <a:ext cx="6629400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b="1" dirty="0" smtClean="0">
                <a:ln w="11430"/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Now enjoy a video</a:t>
            </a:r>
            <a:endParaRPr lang="en-US" sz="4800" b="1" dirty="0">
              <a:ln w="11430"/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263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34C700-C56E-42B4-BD45-D5E5FFB73C4A}"/>
              </a:ext>
            </a:extLst>
          </p:cNvPr>
          <p:cNvSpPr/>
          <p:nvPr/>
        </p:nvSpPr>
        <p:spPr>
          <a:xfrm>
            <a:off x="1895035" y="237147"/>
            <a:ext cx="7896664" cy="110799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 w="11430"/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Declaration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F833DE-7CF1-490B-BFAD-B893D958E27A}"/>
              </a:ext>
            </a:extLst>
          </p:cNvPr>
          <p:cNvSpPr txBox="1"/>
          <p:nvPr/>
        </p:nvSpPr>
        <p:spPr>
          <a:xfrm>
            <a:off x="2552699" y="1925406"/>
            <a:ext cx="72390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>
                  <a:noFill/>
                </a:ln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Rhyme (Unit: 27)</a:t>
            </a:r>
            <a:endParaRPr lang="en-US" sz="6000" b="1" dirty="0">
              <a:ln w="11430">
                <a:noFill/>
              </a:ln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F833DE-7CF1-490B-BFAD-B893D958E27A}"/>
              </a:ext>
            </a:extLst>
          </p:cNvPr>
          <p:cNvSpPr txBox="1"/>
          <p:nvPr/>
        </p:nvSpPr>
        <p:spPr>
          <a:xfrm>
            <a:off x="3428999" y="3429000"/>
            <a:ext cx="5486401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>
                  <a:noFill/>
                </a:ln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Listen and say.</a:t>
            </a:r>
            <a:endParaRPr lang="en-US" sz="6000" b="1" dirty="0">
              <a:ln w="11430">
                <a:noFill/>
              </a:ln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83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3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 rot="660000">
            <a:off x="1314458" y="990140"/>
            <a:ext cx="795635" cy="4612213"/>
            <a:chOff x="1219200" y="1295401"/>
            <a:chExt cx="729332" cy="4232563"/>
          </a:xfrm>
          <a:effectLst>
            <a:outerShdw blurRad="50800" dist="50800" dir="7800000" algn="ctr" rotWithShape="0">
              <a:srgbClr val="000000">
                <a:alpha val="99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grpSp>
          <p:nvGrpSpPr>
            <p:cNvPr id="4" name="Group 3"/>
            <p:cNvGrpSpPr/>
            <p:nvPr/>
          </p:nvGrpSpPr>
          <p:grpSpPr>
            <a:xfrm rot="476638">
              <a:off x="1219200" y="1295401"/>
              <a:ext cx="685800" cy="4232563"/>
              <a:chOff x="3505200" y="1219201"/>
              <a:chExt cx="685800" cy="4232563"/>
            </a:xfrm>
          </p:grpSpPr>
          <p:sp>
            <p:nvSpPr>
              <p:cNvPr id="2" name="Isosceles Triangle 1"/>
              <p:cNvSpPr/>
              <p:nvPr/>
            </p:nvSpPr>
            <p:spPr>
              <a:xfrm>
                <a:off x="3541330" y="1219201"/>
                <a:ext cx="649670" cy="210053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Isosceles Triangle 2"/>
              <p:cNvSpPr/>
              <p:nvPr/>
            </p:nvSpPr>
            <p:spPr>
              <a:xfrm rot="10800000">
                <a:off x="3505200" y="3318164"/>
                <a:ext cx="685800" cy="2133600"/>
              </a:xfrm>
              <a:prstGeom prst="triangle">
                <a:avLst/>
              </a:prstGeom>
              <a:noFill/>
              <a:ln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Oval 4"/>
            <p:cNvSpPr/>
            <p:nvPr/>
          </p:nvSpPr>
          <p:spPr>
            <a:xfrm>
              <a:off x="1228334" y="3008198"/>
              <a:ext cx="720198" cy="73267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Arc 8"/>
          <p:cNvSpPr/>
          <p:nvPr/>
        </p:nvSpPr>
        <p:spPr>
          <a:xfrm>
            <a:off x="-1528680" y="609600"/>
            <a:ext cx="6070106" cy="5386387"/>
          </a:xfrm>
          <a:prstGeom prst="arc">
            <a:avLst>
              <a:gd name="adj1" fmla="val 14654507"/>
              <a:gd name="adj2" fmla="val 6970919"/>
            </a:avLst>
          </a:prstGeom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211503" y="4572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3429000" y="12192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191000" y="25146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3962400" y="3962400"/>
            <a:ext cx="685800" cy="62851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lowchart: Terminator 21"/>
          <p:cNvSpPr/>
          <p:nvPr/>
        </p:nvSpPr>
        <p:spPr>
          <a:xfrm>
            <a:off x="2751037" y="243602"/>
            <a:ext cx="6545364" cy="680256"/>
          </a:xfrm>
          <a:prstGeom prst="flowChartTerminator">
            <a:avLst/>
          </a:prstGeom>
          <a:noFill/>
          <a:ln w="762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Learning Outcomes:               </a:t>
            </a:r>
            <a:endParaRPr lang="en-US" sz="3600" b="1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Flowchart: Terminator 22"/>
          <p:cNvSpPr/>
          <p:nvPr/>
        </p:nvSpPr>
        <p:spPr>
          <a:xfrm>
            <a:off x="3886200" y="1010517"/>
            <a:ext cx="6604723" cy="773640"/>
          </a:xfrm>
          <a:prstGeom prst="flowChartTerminator">
            <a:avLst/>
          </a:prstGeom>
          <a:noFill/>
          <a:ln w="762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Students 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will be able 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bn-BD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76372" y="2450618"/>
            <a:ext cx="6877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Listening:  </a:t>
            </a:r>
            <a:endParaRPr lang="bn-BD" sz="3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1.1.1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 become familiar with English &amp; sounds by listening to common English words.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56018" y="3962400"/>
            <a:ext cx="62622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Speaking:  </a:t>
            </a:r>
            <a:endParaRPr lang="bn-BD" sz="3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1.1.1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: repeat after the teacher simple words and phrases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bn-BD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1.1.2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: say simple words &amp;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phrases.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254838F-BD7B-47B0-8DDF-6DDC1529B8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473"/>
          <a:stretch/>
        </p:blipFill>
        <p:spPr>
          <a:xfrm>
            <a:off x="9753601" y="705610"/>
            <a:ext cx="1943685" cy="196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80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9900"/>
                            </p:stCondLst>
                            <p:childTnLst>
                              <p:par>
                                <p:cTn id="4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9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19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D95745D-5205-40A8-A9A4-07D5FF66E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2" y="1066800"/>
            <a:ext cx="7315199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7CC486-FB69-46EA-9236-6F0C9BAFC809}"/>
              </a:ext>
            </a:extLst>
          </p:cNvPr>
          <p:cNvSpPr txBox="1"/>
          <p:nvPr/>
        </p:nvSpPr>
        <p:spPr>
          <a:xfrm>
            <a:off x="4465982" y="228600"/>
            <a:ext cx="3260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this?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F84E8D-733F-464E-B022-3A4D12AC20B2}"/>
              </a:ext>
            </a:extLst>
          </p:cNvPr>
          <p:cNvSpPr txBox="1"/>
          <p:nvPr/>
        </p:nvSpPr>
        <p:spPr>
          <a:xfrm>
            <a:off x="3962401" y="5387462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picture. </a:t>
            </a:r>
            <a:endParaRPr lang="en-US" sz="2000" b="1" i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A5D71CD-E886-4B2F-AE04-B320D6E33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399" y="1066800"/>
            <a:ext cx="7315198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1C8EA4-E08D-4E7B-BF24-CCE4061944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608" y="1059146"/>
            <a:ext cx="7315199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803ABA-D61B-4070-B9BA-3774B4B098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68" y="1051492"/>
            <a:ext cx="73152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07BEBF-ECB5-461F-AB98-A57C7053104F}"/>
              </a:ext>
            </a:extLst>
          </p:cNvPr>
          <p:cNvSpPr txBox="1"/>
          <p:nvPr/>
        </p:nvSpPr>
        <p:spPr>
          <a:xfrm>
            <a:off x="5499607" y="5440924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Cap 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07BEBF-ECB5-461F-AB98-A57C7053104F}"/>
              </a:ext>
            </a:extLst>
          </p:cNvPr>
          <p:cNvSpPr txBox="1"/>
          <p:nvPr/>
        </p:nvSpPr>
        <p:spPr>
          <a:xfrm>
            <a:off x="5504369" y="5440923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Shoe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07BEBF-ECB5-461F-AB98-A57C7053104F}"/>
              </a:ext>
            </a:extLst>
          </p:cNvPr>
          <p:cNvSpPr txBox="1"/>
          <p:nvPr/>
        </p:nvSpPr>
        <p:spPr>
          <a:xfrm>
            <a:off x="5428169" y="5455209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Sticks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07BEBF-ECB5-461F-AB98-A57C7053104F}"/>
              </a:ext>
            </a:extLst>
          </p:cNvPr>
          <p:cNvSpPr txBox="1"/>
          <p:nvPr/>
        </p:nvSpPr>
        <p:spPr>
          <a:xfrm>
            <a:off x="5542568" y="5440922"/>
            <a:ext cx="1993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Pick up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F84E8D-733F-464E-B022-3A4D12AC20B2}"/>
              </a:ext>
            </a:extLst>
          </p:cNvPr>
          <p:cNvSpPr txBox="1"/>
          <p:nvPr/>
        </p:nvSpPr>
        <p:spPr>
          <a:xfrm>
            <a:off x="3758682" y="5387462"/>
            <a:ext cx="480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picture. </a:t>
            </a:r>
            <a:endParaRPr lang="en-US" sz="2000" b="1" i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F84E8D-733F-464E-B022-3A4D12AC20B2}"/>
              </a:ext>
            </a:extLst>
          </p:cNvPr>
          <p:cNvSpPr txBox="1"/>
          <p:nvPr/>
        </p:nvSpPr>
        <p:spPr>
          <a:xfrm>
            <a:off x="3768207" y="5387462"/>
            <a:ext cx="480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picture. </a:t>
            </a:r>
            <a:endParaRPr lang="en-US" sz="2000" b="1" i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F84E8D-733F-464E-B022-3A4D12AC20B2}"/>
              </a:ext>
            </a:extLst>
          </p:cNvPr>
          <p:cNvSpPr txBox="1"/>
          <p:nvPr/>
        </p:nvSpPr>
        <p:spPr>
          <a:xfrm>
            <a:off x="3749157" y="5387462"/>
            <a:ext cx="480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picture. </a:t>
            </a:r>
            <a:endParaRPr lang="en-US" sz="2000" b="1" i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70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xit" presetSubtype="8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7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8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9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2" grpId="1"/>
      <p:bldP spid="8" grpId="0"/>
      <p:bldP spid="8" grpId="1"/>
      <p:bldP spid="9" grpId="0"/>
      <p:bldP spid="9" grpId="1"/>
      <p:bldP spid="13" grpId="0"/>
      <p:bldP spid="13" grpId="1"/>
      <p:bldP spid="15" grpId="0"/>
      <p:bldP spid="17" grpId="0"/>
      <p:bldP spid="17" grpId="1"/>
      <p:bldP spid="19" grpId="0"/>
      <p:bldP spid="19" grpId="1"/>
      <p:bldP spid="20" grpId="0"/>
      <p:bldP spid="2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FE0BCE-9481-4E06-8AF1-0CF58395FF77}"/>
              </a:ext>
            </a:extLst>
          </p:cNvPr>
          <p:cNvSpPr txBox="1"/>
          <p:nvPr/>
        </p:nvSpPr>
        <p:spPr>
          <a:xfrm>
            <a:off x="914400" y="33729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 we will read ‘Rhyme’ at page 54.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5472D9-9A4D-45A6-B147-B41B1818EB26}"/>
              </a:ext>
            </a:extLst>
          </p:cNvPr>
          <p:cNvSpPr/>
          <p:nvPr/>
        </p:nvSpPr>
        <p:spPr>
          <a:xfrm>
            <a:off x="1066800" y="415458"/>
            <a:ext cx="8077200" cy="54381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695C39-DD16-480B-A987-0230EBB498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55"/>
          <a:stretch/>
        </p:blipFill>
        <p:spPr>
          <a:xfrm>
            <a:off x="3737114" y="1391296"/>
            <a:ext cx="4717773" cy="1961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9DB300-7F20-436E-959E-F172B50E3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136" y="1517546"/>
            <a:ext cx="2255581" cy="18708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FD1BB7-E8F4-4415-A4F6-B5121AB0E8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850" y="1904943"/>
            <a:ext cx="1967930" cy="15884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417C81E-DD6D-41F5-82A6-640094EA1BDD}"/>
              </a:ext>
            </a:extLst>
          </p:cNvPr>
          <p:cNvGrpSpPr/>
          <p:nvPr/>
        </p:nvGrpSpPr>
        <p:grpSpPr>
          <a:xfrm rot="482320">
            <a:off x="6040804" y="2027118"/>
            <a:ext cx="1393258" cy="1346155"/>
            <a:chOff x="5491078" y="2781209"/>
            <a:chExt cx="1393258" cy="134615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2E6F885-13FE-4EBB-B298-1F75A4554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1078" y="2781209"/>
              <a:ext cx="1209844" cy="129558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C54932E-187E-4BC9-B896-220095B60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92" y="2831783"/>
              <a:ext cx="1209844" cy="1295581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F1AFDA5-A257-482D-A439-84BB6721ED3F}"/>
              </a:ext>
            </a:extLst>
          </p:cNvPr>
          <p:cNvGrpSpPr/>
          <p:nvPr/>
        </p:nvGrpSpPr>
        <p:grpSpPr>
          <a:xfrm>
            <a:off x="6232208" y="1341478"/>
            <a:ext cx="2584153" cy="2715329"/>
            <a:chOff x="8782588" y="1345469"/>
            <a:chExt cx="2584153" cy="271532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3D7C56D-0662-41E0-9B73-2E30EB18B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1173" y="1345469"/>
              <a:ext cx="2135568" cy="256575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BB2B256-E8D3-40FC-A581-526F3A7A3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2588" y="2472399"/>
              <a:ext cx="2343541" cy="158839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DDE7E13-CDAB-4345-AFC7-D9B47C02C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4359" y="2946177"/>
              <a:ext cx="1232657" cy="11118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94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111E-6 L -0.2267 0.01991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41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-0.30547 0.35092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73" y="1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5.55112E-17 L 0.24818 0.34028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09" y="17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0.24062 -0.0007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31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D6E490-3062-46D5-A45E-4EDE9A4A2F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36" t="3481" r="7002" b="8179"/>
          <a:stretch/>
        </p:blipFill>
        <p:spPr>
          <a:xfrm>
            <a:off x="609600" y="762000"/>
            <a:ext cx="2362200" cy="198120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1FC9CF-1C8F-40D6-BC80-C089D87784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8" t="18053" r="8801" b="9575"/>
          <a:stretch/>
        </p:blipFill>
        <p:spPr>
          <a:xfrm>
            <a:off x="3124200" y="2971800"/>
            <a:ext cx="2514600" cy="1752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D70D717-015D-422C-9C8C-DAEC899305AA}"/>
              </a:ext>
            </a:extLst>
          </p:cNvPr>
          <p:cNvGrpSpPr/>
          <p:nvPr/>
        </p:nvGrpSpPr>
        <p:grpSpPr>
          <a:xfrm rot="482320">
            <a:off x="6906228" y="1178447"/>
            <a:ext cx="1769292" cy="2455354"/>
            <a:chOff x="5491078" y="2781209"/>
            <a:chExt cx="1393258" cy="134615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7C3B1CD-424E-43ED-AD9C-93B36A7F9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1078" y="2781209"/>
              <a:ext cx="1209844" cy="129558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5497D9B-5280-4CD5-9DB6-7CFD72E45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92" y="2831783"/>
              <a:ext cx="1209844" cy="1295581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8F83E69-29DE-4557-907E-05A0A7B10B1C}"/>
              </a:ext>
            </a:extLst>
          </p:cNvPr>
          <p:cNvGrpSpPr/>
          <p:nvPr/>
        </p:nvGrpSpPr>
        <p:grpSpPr>
          <a:xfrm>
            <a:off x="8558825" y="1805278"/>
            <a:ext cx="3000296" cy="3071522"/>
            <a:chOff x="8782588" y="1345469"/>
            <a:chExt cx="2584153" cy="271532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CEEFB21-3D30-45D2-B301-1A7D908EB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1173" y="1345469"/>
              <a:ext cx="2135568" cy="256575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4B47272-CB82-4326-A185-727636B1C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2588" y="2472399"/>
              <a:ext cx="2343541" cy="158839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07B9F36-1E38-4070-B461-06B27C5D2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4359" y="2946177"/>
              <a:ext cx="1232657" cy="1111807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889185E-B100-4C67-A45C-EF021C96F54A}"/>
              </a:ext>
            </a:extLst>
          </p:cNvPr>
          <p:cNvSpPr txBox="1"/>
          <p:nvPr/>
        </p:nvSpPr>
        <p:spPr>
          <a:xfrm>
            <a:off x="1017361" y="2819544"/>
            <a:ext cx="166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Put on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36156C-684A-4DF1-B445-9CD4CDF25BD8}"/>
              </a:ext>
            </a:extLst>
          </p:cNvPr>
          <p:cNvSpPr/>
          <p:nvPr/>
        </p:nvSpPr>
        <p:spPr>
          <a:xfrm>
            <a:off x="967418" y="2847784"/>
            <a:ext cx="1691163" cy="8098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3D3252-7420-40B9-86ED-0ACFCD173545}"/>
              </a:ext>
            </a:extLst>
          </p:cNvPr>
          <p:cNvSpPr txBox="1"/>
          <p:nvPr/>
        </p:nvSpPr>
        <p:spPr>
          <a:xfrm>
            <a:off x="3677321" y="5019140"/>
            <a:ext cx="166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Shoe</a:t>
            </a:r>
            <a:endParaRPr lang="en-US" sz="2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547361-CBAA-4887-86D9-F1D8B2AB37BB}"/>
              </a:ext>
            </a:extLst>
          </p:cNvPr>
          <p:cNvSpPr/>
          <p:nvPr/>
        </p:nvSpPr>
        <p:spPr>
          <a:xfrm>
            <a:off x="3702342" y="4956282"/>
            <a:ext cx="1691163" cy="80981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DBE5B4-04C1-44BC-90FE-644D95FBA4CE}"/>
              </a:ext>
            </a:extLst>
          </p:cNvPr>
          <p:cNvSpPr txBox="1"/>
          <p:nvPr/>
        </p:nvSpPr>
        <p:spPr>
          <a:xfrm>
            <a:off x="6276963" y="3408213"/>
            <a:ext cx="166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Sticks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DB2768-5E69-4D3C-B3C7-81AF50A65F68}"/>
              </a:ext>
            </a:extLst>
          </p:cNvPr>
          <p:cNvSpPr/>
          <p:nvPr/>
        </p:nvSpPr>
        <p:spPr>
          <a:xfrm>
            <a:off x="6288010" y="3422672"/>
            <a:ext cx="1691163" cy="8098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44642A-C5E0-4FFA-B16D-5B3B0E3DAA7F}"/>
              </a:ext>
            </a:extLst>
          </p:cNvPr>
          <p:cNvSpPr txBox="1"/>
          <p:nvPr/>
        </p:nvSpPr>
        <p:spPr>
          <a:xfrm>
            <a:off x="9201550" y="5019139"/>
            <a:ext cx="1797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Pick up</a:t>
            </a:r>
            <a:endParaRPr lang="en-US" sz="2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70A2B5-2466-40CB-B292-E89FBCDF492C}"/>
              </a:ext>
            </a:extLst>
          </p:cNvPr>
          <p:cNvSpPr/>
          <p:nvPr/>
        </p:nvSpPr>
        <p:spPr>
          <a:xfrm>
            <a:off x="9110443" y="4956282"/>
            <a:ext cx="1888861" cy="80981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07BEBF-ECB5-461F-AB98-A57C7053104F}"/>
              </a:ext>
            </a:extLst>
          </p:cNvPr>
          <p:cNvSpPr txBox="1"/>
          <p:nvPr/>
        </p:nvSpPr>
        <p:spPr>
          <a:xfrm>
            <a:off x="2990394" y="328291"/>
            <a:ext cx="612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Look, listen and say after me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256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5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15" grpId="0"/>
      <p:bldP spid="15" grpId="1"/>
      <p:bldP spid="16" grpId="0" animBg="1"/>
      <p:bldP spid="17" grpId="0"/>
      <p:bldP spid="17" grpId="1"/>
      <p:bldP spid="18" grpId="0" animBg="1"/>
      <p:bldP spid="19" grpId="0"/>
      <p:bldP spid="19" grpId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3400" y="387512"/>
            <a:ext cx="36576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    New 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01755" y="1713934"/>
            <a:ext cx="395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Put on </a:t>
            </a:r>
            <a:r>
              <a:rPr lang="bn-BD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--------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5610" y="2552594"/>
            <a:ext cx="39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hoe   ----------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22537" y="3564207"/>
            <a:ext cx="4133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Stick ---------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5610" y="4637128"/>
            <a:ext cx="4743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36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ick up --------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6782" y="1857404"/>
            <a:ext cx="2145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পরিধান করা </a:t>
            </a:r>
            <a: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6783" y="2630936"/>
            <a:ext cx="1489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জুতা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2146" y="3646275"/>
            <a:ext cx="2405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লাঠি </a:t>
            </a:r>
            <a: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endParaRPr lang="en-US" sz="36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6783" y="4729462"/>
            <a:ext cx="1884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উঠান 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57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10D8FF-ACDD-45DD-BB31-641E17485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32" y="696825"/>
            <a:ext cx="2745120" cy="2094952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7298FC-FE9D-4D1D-85C6-D07CE7BED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936" y="2791777"/>
            <a:ext cx="2836777" cy="2129463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202D886-9743-49BE-B87F-1E2E0BA45F8D}"/>
              </a:ext>
            </a:extLst>
          </p:cNvPr>
          <p:cNvGrpSpPr/>
          <p:nvPr/>
        </p:nvGrpSpPr>
        <p:grpSpPr>
          <a:xfrm rot="482320">
            <a:off x="6255501" y="674267"/>
            <a:ext cx="1954385" cy="2926205"/>
            <a:chOff x="5491078" y="2781209"/>
            <a:chExt cx="1393258" cy="134615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0179FE7-F36F-4C0C-AAB4-D67A50D48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1078" y="2781209"/>
              <a:ext cx="1209844" cy="129558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FD7D588-3037-4CE4-BE00-EBBA35B7F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492" y="2831783"/>
              <a:ext cx="1209844" cy="129558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675CB94-C9B2-4C89-BD7B-A91D458225B7}"/>
              </a:ext>
            </a:extLst>
          </p:cNvPr>
          <p:cNvGrpSpPr/>
          <p:nvPr/>
        </p:nvGrpSpPr>
        <p:grpSpPr>
          <a:xfrm>
            <a:off x="8558825" y="1691547"/>
            <a:ext cx="3000296" cy="3071522"/>
            <a:chOff x="8782588" y="1345469"/>
            <a:chExt cx="2584153" cy="271532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1EAC3EF-50E7-4050-9F4F-0C728117A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1173" y="1345469"/>
              <a:ext cx="2135568" cy="256575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8868111-9D9A-4D39-9100-E1873553B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2588" y="2472399"/>
              <a:ext cx="2343541" cy="158839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C40EB30-E42C-4F37-AEA5-1FB816B0A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4359" y="2946177"/>
              <a:ext cx="1232657" cy="1111807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180E9C95-D235-4614-B8C1-95CBDD8D33EE}"/>
              </a:ext>
            </a:extLst>
          </p:cNvPr>
          <p:cNvSpPr/>
          <p:nvPr/>
        </p:nvSpPr>
        <p:spPr>
          <a:xfrm>
            <a:off x="967418" y="2847784"/>
            <a:ext cx="1691163" cy="80981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B4E0F0-2AB7-4046-9CF5-D3C2B4D6574C}"/>
              </a:ext>
            </a:extLst>
          </p:cNvPr>
          <p:cNvSpPr/>
          <p:nvPr/>
        </p:nvSpPr>
        <p:spPr>
          <a:xfrm>
            <a:off x="3472471" y="5060196"/>
            <a:ext cx="1691163" cy="80981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94EABE-B440-47DA-B3D6-7BD36C552856}"/>
              </a:ext>
            </a:extLst>
          </p:cNvPr>
          <p:cNvSpPr/>
          <p:nvPr/>
        </p:nvSpPr>
        <p:spPr>
          <a:xfrm>
            <a:off x="5867207" y="3330303"/>
            <a:ext cx="1691163" cy="80981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A232E1-D588-420E-8D8D-4EAD4F0B400C}"/>
              </a:ext>
            </a:extLst>
          </p:cNvPr>
          <p:cNvSpPr/>
          <p:nvPr/>
        </p:nvSpPr>
        <p:spPr>
          <a:xfrm>
            <a:off x="9110443" y="4759886"/>
            <a:ext cx="1851832" cy="80981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6BCE6E-1E99-44DD-8D00-C175A3391EB5}"/>
              </a:ext>
            </a:extLst>
          </p:cNvPr>
          <p:cNvSpPr txBox="1"/>
          <p:nvPr/>
        </p:nvSpPr>
        <p:spPr>
          <a:xfrm>
            <a:off x="858998" y="2707086"/>
            <a:ext cx="1661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28AB46-75BB-4B69-BD78-9D9E88202FBF}"/>
              </a:ext>
            </a:extLst>
          </p:cNvPr>
          <p:cNvSpPr txBox="1"/>
          <p:nvPr/>
        </p:nvSpPr>
        <p:spPr>
          <a:xfrm>
            <a:off x="937539" y="2910737"/>
            <a:ext cx="166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Put on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B5B0BC-4C68-4612-B53C-293D4D4E42D4}"/>
              </a:ext>
            </a:extLst>
          </p:cNvPr>
          <p:cNvSpPr txBox="1"/>
          <p:nvPr/>
        </p:nvSpPr>
        <p:spPr>
          <a:xfrm>
            <a:off x="3338657" y="4980127"/>
            <a:ext cx="1661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DD6FDC-B2CE-4A1C-99E5-693633576882}"/>
              </a:ext>
            </a:extLst>
          </p:cNvPr>
          <p:cNvSpPr txBox="1"/>
          <p:nvPr/>
        </p:nvSpPr>
        <p:spPr>
          <a:xfrm>
            <a:off x="3489341" y="5164794"/>
            <a:ext cx="166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Shoe</a:t>
            </a:r>
            <a:endParaRPr lang="en-US" sz="2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EE620F-DF13-4CC8-B5C8-AAE1228BE477}"/>
              </a:ext>
            </a:extLst>
          </p:cNvPr>
          <p:cNvSpPr txBox="1"/>
          <p:nvPr/>
        </p:nvSpPr>
        <p:spPr>
          <a:xfrm>
            <a:off x="5876746" y="3227379"/>
            <a:ext cx="1661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B21777-75B1-4634-80BE-4C9D8D3CCD73}"/>
              </a:ext>
            </a:extLst>
          </p:cNvPr>
          <p:cNvSpPr txBox="1"/>
          <p:nvPr/>
        </p:nvSpPr>
        <p:spPr>
          <a:xfrm>
            <a:off x="5889990" y="3353320"/>
            <a:ext cx="166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Sticks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6DEB3C-ED9C-473D-840F-24BBE6CBFBFB}"/>
              </a:ext>
            </a:extLst>
          </p:cNvPr>
          <p:cNvSpPr txBox="1"/>
          <p:nvPr/>
        </p:nvSpPr>
        <p:spPr>
          <a:xfrm>
            <a:off x="9327112" y="4604776"/>
            <a:ext cx="1431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94CA7E-EBF8-4EEE-8730-1BBBC9169669}"/>
              </a:ext>
            </a:extLst>
          </p:cNvPr>
          <p:cNvSpPr txBox="1"/>
          <p:nvPr/>
        </p:nvSpPr>
        <p:spPr>
          <a:xfrm>
            <a:off x="9112784" y="4801053"/>
            <a:ext cx="1851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Pick up</a:t>
            </a:r>
            <a:endParaRPr lang="en-US" sz="2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84817" y="141463"/>
            <a:ext cx="4075191" cy="923330"/>
          </a:xfrm>
          <a:prstGeom prst="rect">
            <a:avLst/>
          </a:prstGeom>
          <a:noFill/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Group work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90633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/>
      <p:bldP spid="18" grpId="1"/>
      <p:bldP spid="19" grpId="0"/>
      <p:bldP spid="20" grpId="0"/>
      <p:bldP spid="20" grpId="1"/>
      <p:bldP spid="21" grpId="0"/>
      <p:bldP spid="22" grpId="0"/>
      <p:bldP spid="22" grpId="1"/>
      <p:bldP spid="23" grpId="0"/>
      <p:bldP spid="24" grpId="0"/>
      <p:bldP spid="24" grpId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51" y="1896047"/>
            <a:ext cx="2155509" cy="2155509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880" y="1896627"/>
            <a:ext cx="2229520" cy="215550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pSp>
        <p:nvGrpSpPr>
          <p:cNvPr id="14" name="Group 13"/>
          <p:cNvGrpSpPr/>
          <p:nvPr/>
        </p:nvGrpSpPr>
        <p:grpSpPr>
          <a:xfrm>
            <a:off x="6324600" y="2229906"/>
            <a:ext cx="1373425" cy="1801904"/>
            <a:chOff x="2356766" y="3176365"/>
            <a:chExt cx="582941" cy="2985569"/>
          </a:xfrm>
        </p:grpSpPr>
        <p:sp>
          <p:nvSpPr>
            <p:cNvPr id="5" name="Rectangle 4"/>
            <p:cNvSpPr/>
            <p:nvPr/>
          </p:nvSpPr>
          <p:spPr>
            <a:xfrm rot="1479355">
              <a:off x="2356766" y="3176365"/>
              <a:ext cx="45719" cy="285769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 rot="1479355">
              <a:off x="2632592" y="3204543"/>
              <a:ext cx="45719" cy="2857338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1479355">
              <a:off x="2893988" y="3235783"/>
              <a:ext cx="45719" cy="292615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06580" y="4285641"/>
            <a:ext cx="1447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Cap</a:t>
            </a:r>
            <a:endParaRPr lang="en-US" sz="3600" b="1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6994" y="4343339"/>
            <a:ext cx="1405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Shoe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600" y="4285641"/>
            <a:ext cx="1649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Stick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8154" y="381000"/>
            <a:ext cx="7965371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0"/>
              </a:rPr>
              <a:t>Let`s see some picture and try to say</a:t>
            </a:r>
            <a:endParaRPr lang="en-US" sz="4000" b="1" dirty="0">
              <a:ln w="0"/>
            </a:endParaRPr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4033" b="37093"/>
          <a:stretch/>
        </p:blipFill>
        <p:spPr>
          <a:xfrm>
            <a:off x="8382000" y="2100432"/>
            <a:ext cx="1820672" cy="103042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07" r="1662"/>
          <a:stretch/>
        </p:blipFill>
        <p:spPr>
          <a:xfrm>
            <a:off x="8382000" y="3130858"/>
            <a:ext cx="1820672" cy="62891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8458200" y="4281783"/>
            <a:ext cx="1921177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Pick up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7050" y="4281783"/>
            <a:ext cx="1695149" cy="646331"/>
          </a:xfrm>
          <a:prstGeom prst="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315691" y="4277679"/>
            <a:ext cx="1695149" cy="646331"/>
          </a:xfrm>
          <a:prstGeom prst="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851511" y="4285215"/>
            <a:ext cx="1695149" cy="646331"/>
          </a:xfrm>
          <a:prstGeom prst="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347364" y="4285215"/>
            <a:ext cx="2084135" cy="646331"/>
          </a:xfrm>
          <a:prstGeom prst="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20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9" presetClass="path" presetSubtype="0" repeatCount="10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0.12695 -0.17546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41" y="-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9" grpId="0"/>
      <p:bldP spid="4" grpId="0" animBg="1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9" r="31722"/>
          <a:stretch/>
        </p:blipFill>
        <p:spPr>
          <a:xfrm>
            <a:off x="6866368" y="3581400"/>
            <a:ext cx="1905000" cy="24490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479" y="1905000"/>
            <a:ext cx="3144521" cy="31445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2" t="20038" r="2947" b="22256"/>
          <a:stretch/>
        </p:blipFill>
        <p:spPr>
          <a:xfrm>
            <a:off x="2570479" y="1150157"/>
            <a:ext cx="2854036" cy="18010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05400" y="180987"/>
            <a:ext cx="2937164" cy="769441"/>
          </a:xfrm>
          <a:prstGeom prst="rect">
            <a:avLst/>
          </a:prstGeom>
          <a:noFill/>
          <a:ln w="28575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Try to say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0596" y="5233443"/>
            <a:ext cx="1489365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Put on</a:t>
            </a:r>
            <a:endParaRPr lang="en-US" sz="36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9525000" y="5233443"/>
            <a:ext cx="1981200" cy="646331"/>
          </a:xfrm>
          <a:prstGeom prst="round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16" r="4028"/>
          <a:stretch/>
        </p:blipFill>
        <p:spPr>
          <a:xfrm rot="17065591">
            <a:off x="1680762" y="2859381"/>
            <a:ext cx="1035878" cy="427409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95598" y="2667000"/>
            <a:ext cx="4274095" cy="2922128"/>
            <a:chOff x="3827607" y="1135426"/>
            <a:chExt cx="4274095" cy="255014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216" r="4028"/>
            <a:stretch/>
          </p:blipFill>
          <p:spPr>
            <a:xfrm rot="17065591">
              <a:off x="5446716" y="1030580"/>
              <a:ext cx="1035878" cy="427409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50707">
              <a:off x="4983643" y="857384"/>
              <a:ext cx="2247900" cy="2803984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50707">
            <a:off x="1081448" y="2480528"/>
            <a:ext cx="2575799" cy="28039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67958" y="3316070"/>
            <a:ext cx="1569607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Pick up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376620" y="3350706"/>
            <a:ext cx="2100380" cy="646331"/>
          </a:xfrm>
          <a:prstGeom prst="round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346910"/>
            <a:ext cx="2895600" cy="240482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320635" y="5105400"/>
            <a:ext cx="1489365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Shoe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209800" y="5105400"/>
            <a:ext cx="1676400" cy="646331"/>
          </a:xfrm>
          <a:prstGeom prst="round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1011382" y="2895600"/>
            <a:ext cx="1752600" cy="646331"/>
          </a:xfrm>
          <a:prstGeom prst="round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143000" y="2858869"/>
            <a:ext cx="1489365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Stick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5351162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07407E-6 L 0.25222 -4.07407E-6 C 0.36511 -4.07407E-6 0.50456 0.0294 0.50456 0.05348 L 0.50456 0.10695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21" y="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85185E-6 L 0.21628 -0.29537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62 0.01968 L -0.45625 0.00348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1" y="-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0.01042 L -0.49753 -0.47338 " pathEditMode="relative" rAng="0" ptsTypes="AA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83" y="-2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12" grpId="0"/>
      <p:bldP spid="13" grpId="0" animBg="1"/>
      <p:bldP spid="15" grpId="0"/>
      <p:bldP spid="16" grpId="0" animBg="1"/>
      <p:bldP spid="18" grpId="0" animBg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FA15C71-60CE-4E69-9C47-896DD2D7E30D}"/>
              </a:ext>
            </a:extLst>
          </p:cNvPr>
          <p:cNvCxnSpPr>
            <a:endCxn id="25" idx="3"/>
          </p:cNvCxnSpPr>
          <p:nvPr/>
        </p:nvCxnSpPr>
        <p:spPr>
          <a:xfrm flipH="1">
            <a:off x="6483557" y="2299037"/>
            <a:ext cx="1984582" cy="3294602"/>
          </a:xfrm>
          <a:prstGeom prst="straightConnector1">
            <a:avLst/>
          </a:prstGeom>
          <a:ln w="5715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DC3A6AB-2843-4D1B-8479-206F66BDF53F}"/>
              </a:ext>
            </a:extLst>
          </p:cNvPr>
          <p:cNvCxnSpPr>
            <a:stCxn id="7" idx="3"/>
          </p:cNvCxnSpPr>
          <p:nvPr/>
        </p:nvCxnSpPr>
        <p:spPr>
          <a:xfrm>
            <a:off x="3105509" y="2522984"/>
            <a:ext cx="1526216" cy="1605238"/>
          </a:xfrm>
          <a:prstGeom prst="straightConnector1">
            <a:avLst/>
          </a:prstGeom>
          <a:ln w="5715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0CB95DA-3B56-4F3D-99F4-B20E1AF1BBDD}"/>
              </a:ext>
            </a:extLst>
          </p:cNvPr>
          <p:cNvSpPr txBox="1"/>
          <p:nvPr/>
        </p:nvSpPr>
        <p:spPr>
          <a:xfrm>
            <a:off x="3554897" y="529132"/>
            <a:ext cx="7341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 the words with the pictures</a:t>
            </a:r>
            <a:endParaRPr lang="en-US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6412C1-3116-48CB-BC32-59894A387F6B}"/>
              </a:ext>
            </a:extLst>
          </p:cNvPr>
          <p:cNvSpPr/>
          <p:nvPr/>
        </p:nvSpPr>
        <p:spPr>
          <a:xfrm>
            <a:off x="4038600" y="609600"/>
            <a:ext cx="6324600" cy="575743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465052-F51E-44DF-BD2D-28BA6E56C6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130" b="8216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701"/>
          <a:stretch/>
        </p:blipFill>
        <p:spPr>
          <a:xfrm>
            <a:off x="1104462" y="1616968"/>
            <a:ext cx="2001047" cy="18120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EDE351-8B00-4AF3-81BA-E2100F2B30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331" y="1485310"/>
            <a:ext cx="2405270" cy="19436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9DA692-B4C8-43F9-8D4B-C2733ED9D8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614" y="3928521"/>
            <a:ext cx="2405271" cy="19436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7E7936-FB89-45EE-BD69-A9D904227D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36" y="4054091"/>
            <a:ext cx="2007774" cy="18181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134B23E-31CB-4604-943C-03F8112FACAE}"/>
              </a:ext>
            </a:extLst>
          </p:cNvPr>
          <p:cNvSpPr/>
          <p:nvPr/>
        </p:nvSpPr>
        <p:spPr>
          <a:xfrm>
            <a:off x="4577548" y="1414695"/>
            <a:ext cx="1851832" cy="80981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57D269-324F-419B-9602-15E0FF520015}"/>
              </a:ext>
            </a:extLst>
          </p:cNvPr>
          <p:cNvSpPr txBox="1"/>
          <p:nvPr/>
        </p:nvSpPr>
        <p:spPr>
          <a:xfrm>
            <a:off x="4726866" y="4016270"/>
            <a:ext cx="166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Put on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25958E-20C8-4C98-B999-9648B8626368}"/>
              </a:ext>
            </a:extLst>
          </p:cNvPr>
          <p:cNvSpPr txBox="1"/>
          <p:nvPr/>
        </p:nvSpPr>
        <p:spPr>
          <a:xfrm>
            <a:off x="4716896" y="5219126"/>
            <a:ext cx="166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Shoe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1119D9-4D2F-47BC-9052-34BF15A1E1B2}"/>
              </a:ext>
            </a:extLst>
          </p:cNvPr>
          <p:cNvSpPr txBox="1"/>
          <p:nvPr/>
        </p:nvSpPr>
        <p:spPr>
          <a:xfrm>
            <a:off x="4703644" y="1472382"/>
            <a:ext cx="166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Sticks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637CDF-7EA8-4DF1-A626-F4650DF8E801}"/>
              </a:ext>
            </a:extLst>
          </p:cNvPr>
          <p:cNvSpPr txBox="1"/>
          <p:nvPr/>
        </p:nvSpPr>
        <p:spPr>
          <a:xfrm>
            <a:off x="4621755" y="2737631"/>
            <a:ext cx="1851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Pick up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86570D7-4EEC-4302-8DB4-8ADB277FCF91}"/>
              </a:ext>
            </a:extLst>
          </p:cNvPr>
          <p:cNvSpPr/>
          <p:nvPr/>
        </p:nvSpPr>
        <p:spPr>
          <a:xfrm>
            <a:off x="4631725" y="5188731"/>
            <a:ext cx="1851832" cy="80981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826125-2358-4D32-B228-807420300565}"/>
              </a:ext>
            </a:extLst>
          </p:cNvPr>
          <p:cNvSpPr/>
          <p:nvPr/>
        </p:nvSpPr>
        <p:spPr>
          <a:xfrm>
            <a:off x="4608503" y="2693334"/>
            <a:ext cx="1851832" cy="80981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CF62ED-6AA9-4DA1-8626-BACCD613C256}"/>
              </a:ext>
            </a:extLst>
          </p:cNvPr>
          <p:cNvSpPr/>
          <p:nvPr/>
        </p:nvSpPr>
        <p:spPr>
          <a:xfrm>
            <a:off x="4616886" y="3910092"/>
            <a:ext cx="1851832" cy="80981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4532F5B-6088-4963-9EBF-F7074F2190E3}"/>
              </a:ext>
            </a:extLst>
          </p:cNvPr>
          <p:cNvGrpSpPr/>
          <p:nvPr/>
        </p:nvGrpSpPr>
        <p:grpSpPr>
          <a:xfrm>
            <a:off x="6480313" y="1656522"/>
            <a:ext cx="1987826" cy="3816626"/>
            <a:chOff x="6480313" y="1656522"/>
            <a:chExt cx="1987826" cy="381662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D0C3E42-56D5-4DBA-8707-77554E710BFA}"/>
                </a:ext>
              </a:extLst>
            </p:cNvPr>
            <p:cNvSpPr/>
            <p:nvPr/>
          </p:nvSpPr>
          <p:spPr>
            <a:xfrm>
              <a:off x="6480313" y="1762539"/>
              <a:ext cx="1974574" cy="3617844"/>
            </a:xfrm>
            <a:custGeom>
              <a:avLst/>
              <a:gdLst>
                <a:gd name="connsiteX0" fmla="*/ 0 w 1974574"/>
                <a:gd name="connsiteY0" fmla="*/ 0 h 3617844"/>
                <a:gd name="connsiteX1" fmla="*/ 874644 w 1974574"/>
                <a:gd name="connsiteY1" fmla="*/ 0 h 3617844"/>
                <a:gd name="connsiteX2" fmla="*/ 887896 w 1974574"/>
                <a:gd name="connsiteY2" fmla="*/ 3617844 h 3617844"/>
                <a:gd name="connsiteX3" fmla="*/ 1961322 w 1974574"/>
                <a:gd name="connsiteY3" fmla="*/ 3591339 h 3617844"/>
                <a:gd name="connsiteX4" fmla="*/ 1974574 w 1974574"/>
                <a:gd name="connsiteY4" fmla="*/ 3604591 h 361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574" h="3617844">
                  <a:moveTo>
                    <a:pt x="0" y="0"/>
                  </a:moveTo>
                  <a:lnTo>
                    <a:pt x="874644" y="0"/>
                  </a:lnTo>
                  <a:cubicBezTo>
                    <a:pt x="879061" y="1205948"/>
                    <a:pt x="883479" y="2411896"/>
                    <a:pt x="887896" y="3617844"/>
                  </a:cubicBezTo>
                  <a:lnTo>
                    <a:pt x="1961322" y="3591339"/>
                  </a:lnTo>
                  <a:lnTo>
                    <a:pt x="1974574" y="3604591"/>
                  </a:ln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C4866AB-8712-4241-B03B-9FBC5E2B8474}"/>
                </a:ext>
              </a:extLst>
            </p:cNvPr>
            <p:cNvSpPr/>
            <p:nvPr/>
          </p:nvSpPr>
          <p:spPr>
            <a:xfrm>
              <a:off x="6480313" y="1656522"/>
              <a:ext cx="92765" cy="198783"/>
            </a:xfrm>
            <a:custGeom>
              <a:avLst/>
              <a:gdLst>
                <a:gd name="connsiteX0" fmla="*/ 92765 w 92765"/>
                <a:gd name="connsiteY0" fmla="*/ 198783 h 198783"/>
                <a:gd name="connsiteX1" fmla="*/ 0 w 92765"/>
                <a:gd name="connsiteY1" fmla="*/ 119269 h 198783"/>
                <a:gd name="connsiteX2" fmla="*/ 92765 w 92765"/>
                <a:gd name="connsiteY2" fmla="*/ 0 h 198783"/>
                <a:gd name="connsiteX3" fmla="*/ 92765 w 92765"/>
                <a:gd name="connsiteY3" fmla="*/ 0 h 19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765" h="198783">
                  <a:moveTo>
                    <a:pt x="92765" y="198783"/>
                  </a:moveTo>
                  <a:lnTo>
                    <a:pt x="0" y="119269"/>
                  </a:lnTo>
                  <a:lnTo>
                    <a:pt x="92765" y="0"/>
                  </a:lnTo>
                  <a:lnTo>
                    <a:pt x="92765" y="0"/>
                  </a:ln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966E72C-E985-4405-B8EE-69DBD82FD4DD}"/>
                </a:ext>
              </a:extLst>
            </p:cNvPr>
            <p:cNvSpPr/>
            <p:nvPr/>
          </p:nvSpPr>
          <p:spPr>
            <a:xfrm>
              <a:off x="8348870" y="5261113"/>
              <a:ext cx="119269" cy="212035"/>
            </a:xfrm>
            <a:custGeom>
              <a:avLst/>
              <a:gdLst>
                <a:gd name="connsiteX0" fmla="*/ 0 w 119269"/>
                <a:gd name="connsiteY0" fmla="*/ 0 h 212035"/>
                <a:gd name="connsiteX1" fmla="*/ 119269 w 119269"/>
                <a:gd name="connsiteY1" fmla="*/ 92765 h 212035"/>
                <a:gd name="connsiteX2" fmla="*/ 39756 w 119269"/>
                <a:gd name="connsiteY2" fmla="*/ 212035 h 21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269" h="212035">
                  <a:moveTo>
                    <a:pt x="0" y="0"/>
                  </a:moveTo>
                  <a:lnTo>
                    <a:pt x="119269" y="92765"/>
                  </a:lnTo>
                  <a:lnTo>
                    <a:pt x="39756" y="212035"/>
                  </a:ln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E8C5230-8E36-457D-B3EC-3908723A24E8}"/>
              </a:ext>
            </a:extLst>
          </p:cNvPr>
          <p:cNvGrpSpPr/>
          <p:nvPr/>
        </p:nvGrpSpPr>
        <p:grpSpPr>
          <a:xfrm flipH="1">
            <a:off x="3112319" y="3142539"/>
            <a:ext cx="1482963" cy="2438546"/>
            <a:chOff x="6480313" y="1656522"/>
            <a:chExt cx="1987826" cy="3816626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5250ABC-50FB-4EB7-9E6D-BB1C7134DAB9}"/>
                </a:ext>
              </a:extLst>
            </p:cNvPr>
            <p:cNvSpPr/>
            <p:nvPr/>
          </p:nvSpPr>
          <p:spPr>
            <a:xfrm>
              <a:off x="6480313" y="1762539"/>
              <a:ext cx="1974574" cy="3617844"/>
            </a:xfrm>
            <a:custGeom>
              <a:avLst/>
              <a:gdLst>
                <a:gd name="connsiteX0" fmla="*/ 0 w 1974574"/>
                <a:gd name="connsiteY0" fmla="*/ 0 h 3617844"/>
                <a:gd name="connsiteX1" fmla="*/ 874644 w 1974574"/>
                <a:gd name="connsiteY1" fmla="*/ 0 h 3617844"/>
                <a:gd name="connsiteX2" fmla="*/ 887896 w 1974574"/>
                <a:gd name="connsiteY2" fmla="*/ 3617844 h 3617844"/>
                <a:gd name="connsiteX3" fmla="*/ 1961322 w 1974574"/>
                <a:gd name="connsiteY3" fmla="*/ 3591339 h 3617844"/>
                <a:gd name="connsiteX4" fmla="*/ 1974574 w 1974574"/>
                <a:gd name="connsiteY4" fmla="*/ 3604591 h 361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574" h="3617844">
                  <a:moveTo>
                    <a:pt x="0" y="0"/>
                  </a:moveTo>
                  <a:lnTo>
                    <a:pt x="874644" y="0"/>
                  </a:lnTo>
                  <a:cubicBezTo>
                    <a:pt x="879061" y="1205948"/>
                    <a:pt x="883479" y="2411896"/>
                    <a:pt x="887896" y="3617844"/>
                  </a:cubicBezTo>
                  <a:lnTo>
                    <a:pt x="1961322" y="3591339"/>
                  </a:lnTo>
                  <a:lnTo>
                    <a:pt x="1974574" y="3604591"/>
                  </a:ln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88A8DEA-0B6B-4468-8FD6-A2226077ECB7}"/>
                </a:ext>
              </a:extLst>
            </p:cNvPr>
            <p:cNvSpPr/>
            <p:nvPr/>
          </p:nvSpPr>
          <p:spPr>
            <a:xfrm>
              <a:off x="6480313" y="1656522"/>
              <a:ext cx="92765" cy="198783"/>
            </a:xfrm>
            <a:custGeom>
              <a:avLst/>
              <a:gdLst>
                <a:gd name="connsiteX0" fmla="*/ 92765 w 92765"/>
                <a:gd name="connsiteY0" fmla="*/ 198783 h 198783"/>
                <a:gd name="connsiteX1" fmla="*/ 0 w 92765"/>
                <a:gd name="connsiteY1" fmla="*/ 119269 h 198783"/>
                <a:gd name="connsiteX2" fmla="*/ 92765 w 92765"/>
                <a:gd name="connsiteY2" fmla="*/ 0 h 198783"/>
                <a:gd name="connsiteX3" fmla="*/ 92765 w 92765"/>
                <a:gd name="connsiteY3" fmla="*/ 0 h 19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765" h="198783">
                  <a:moveTo>
                    <a:pt x="92765" y="198783"/>
                  </a:moveTo>
                  <a:lnTo>
                    <a:pt x="0" y="119269"/>
                  </a:lnTo>
                  <a:lnTo>
                    <a:pt x="92765" y="0"/>
                  </a:lnTo>
                  <a:lnTo>
                    <a:pt x="92765" y="0"/>
                  </a:ln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7D15382-F093-41DD-AB4F-379912C2F17E}"/>
                </a:ext>
              </a:extLst>
            </p:cNvPr>
            <p:cNvSpPr/>
            <p:nvPr/>
          </p:nvSpPr>
          <p:spPr>
            <a:xfrm>
              <a:off x="8348870" y="5261113"/>
              <a:ext cx="119269" cy="212035"/>
            </a:xfrm>
            <a:custGeom>
              <a:avLst/>
              <a:gdLst>
                <a:gd name="connsiteX0" fmla="*/ 0 w 119269"/>
                <a:gd name="connsiteY0" fmla="*/ 0 h 212035"/>
                <a:gd name="connsiteX1" fmla="*/ 119269 w 119269"/>
                <a:gd name="connsiteY1" fmla="*/ 92765 h 212035"/>
                <a:gd name="connsiteX2" fmla="*/ 39756 w 119269"/>
                <a:gd name="connsiteY2" fmla="*/ 212035 h 21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269" h="212035">
                  <a:moveTo>
                    <a:pt x="0" y="0"/>
                  </a:moveTo>
                  <a:lnTo>
                    <a:pt x="119269" y="92765"/>
                  </a:lnTo>
                  <a:lnTo>
                    <a:pt x="39756" y="212035"/>
                  </a:ln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72193" y="283991"/>
            <a:ext cx="2382704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 work</a:t>
            </a:r>
            <a:endParaRPr lang="en-US" sz="4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43419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14" grpId="0" animBg="1"/>
      <p:bldP spid="16" grpId="0"/>
      <p:bldP spid="18" grpId="0"/>
      <p:bldP spid="20" grpId="0"/>
      <p:bldP spid="22" grpId="0"/>
      <p:bldP spid="25" grpId="0" animBg="1"/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5987" y="1241119"/>
            <a:ext cx="4443109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Look ,</a:t>
            </a:r>
            <a:r>
              <a:rPr lang="bn-BD" sz="36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and say</a:t>
            </a:r>
            <a:endParaRPr lang="en-US" sz="3600" b="1" dirty="0">
              <a:ln w="12700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0592"/>
          <a:stretch/>
        </p:blipFill>
        <p:spPr>
          <a:xfrm>
            <a:off x="1143000" y="2960185"/>
            <a:ext cx="2064854" cy="1927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-2680" b="19996"/>
          <a:stretch/>
        </p:blipFill>
        <p:spPr>
          <a:xfrm>
            <a:off x="3683379" y="2895600"/>
            <a:ext cx="2176061" cy="1992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25240"/>
          <a:stretch/>
        </p:blipFill>
        <p:spPr>
          <a:xfrm>
            <a:off x="6334966" y="2957713"/>
            <a:ext cx="1981200" cy="193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20074"/>
          <a:stretch/>
        </p:blipFill>
        <p:spPr>
          <a:xfrm>
            <a:off x="8791692" y="2957713"/>
            <a:ext cx="2104908" cy="1951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348583" y="358972"/>
            <a:ext cx="3972766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  <a:endParaRPr lang="en-US" sz="4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1798" y="5011094"/>
            <a:ext cx="306114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this? </a:t>
            </a:r>
            <a:endParaRPr lang="en-US" sz="3200" b="1" dirty="0">
              <a:ln w="12700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17273" y="4948861"/>
            <a:ext cx="1707884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Put on </a:t>
            </a:r>
            <a:endParaRPr lang="en-US" sz="3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59065" y="5011094"/>
            <a:ext cx="306114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this? </a:t>
            </a:r>
            <a:endParaRPr lang="en-US" sz="3200" b="1" dirty="0">
              <a:ln w="12700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4611" y="5011093"/>
            <a:ext cx="306114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this? </a:t>
            </a:r>
            <a:endParaRPr lang="en-US" sz="3200" b="1" dirty="0">
              <a:ln w="12700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30157" y="5011093"/>
            <a:ext cx="306114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this? </a:t>
            </a:r>
            <a:endParaRPr lang="en-US" sz="3200" b="1" dirty="0">
              <a:ln w="12700">
                <a:solidFill>
                  <a:srgbClr val="0000FF"/>
                </a:solidFill>
                <a:prstDash val="solid"/>
              </a:ln>
              <a:solidFill>
                <a:srgbClr val="0000FF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27584" y="4955860"/>
            <a:ext cx="1345821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Shoe</a:t>
            </a:r>
            <a:endParaRPr lang="en-US" sz="3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17131" y="4980314"/>
            <a:ext cx="1345821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Stick</a:t>
            </a:r>
            <a:endParaRPr lang="en-US" sz="3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67269" y="4955859"/>
            <a:ext cx="2186919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Pick up </a:t>
            </a:r>
            <a:endParaRPr lang="en-US" sz="3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DE0D712-867B-48DF-AB5C-56A6EAE063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84" y="408416"/>
            <a:ext cx="1688485" cy="14790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3383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0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9" grpId="1"/>
      <p:bldP spid="10" grpId="0"/>
      <p:bldP spid="11" grpId="0"/>
      <p:bldP spid="11" grpId="1"/>
      <p:bldP spid="12" grpId="0"/>
      <p:bldP spid="12" grpId="1"/>
      <p:bldP spid="13" grpId="0"/>
      <p:bldP spid="13" grpId="1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575490"/>
            <a:ext cx="1423303" cy="1365377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925180"/>
            <a:ext cx="1270903" cy="1189515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 rot="16200000">
            <a:off x="-925733" y="2842186"/>
            <a:ext cx="3960245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Match the picture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0" y="2376874"/>
            <a:ext cx="186343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Pick up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0" y="4114800"/>
            <a:ext cx="186343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 </a:t>
            </a:r>
            <a:r>
              <a:rPr lang="en-US" sz="3200" b="1" dirty="0" smtClean="0"/>
              <a:t>Put on</a:t>
            </a:r>
            <a:r>
              <a:rPr lang="bn-BD" sz="3200" b="1" dirty="0" smtClean="0"/>
              <a:t> </a:t>
            </a:r>
            <a:endParaRPr lang="en-US" sz="3200" b="1" dirty="0"/>
          </a:p>
        </p:txBody>
      </p:sp>
      <p:sp>
        <p:nvSpPr>
          <p:cNvPr id="13" name="Rectangle 12"/>
          <p:cNvSpPr/>
          <p:nvPr/>
        </p:nvSpPr>
        <p:spPr>
          <a:xfrm>
            <a:off x="4191000" y="465564"/>
            <a:ext cx="3969275" cy="6888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Evaluation</a:t>
            </a:r>
            <a:endParaRPr lang="en-US" sz="48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07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-0.44518 0.277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66" y="1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-0.43893 -0.3425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53" y="-1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93376" y="457200"/>
            <a:ext cx="584602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you see in the picture?</a:t>
            </a:r>
            <a:endParaRPr lang="en-US" sz="32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97091" y="969387"/>
            <a:ext cx="563859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say the word.</a:t>
            </a:r>
            <a:endParaRPr lang="en-US" sz="32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68529" y="5096519"/>
            <a:ext cx="1479892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Put on</a:t>
            </a:r>
            <a:endParaRPr lang="en-US" sz="3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35787" y="5111384"/>
            <a:ext cx="1412634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Shoe</a:t>
            </a:r>
            <a:endParaRPr lang="en-US" sz="3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76805" y="5089087"/>
            <a:ext cx="118494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Stick</a:t>
            </a:r>
            <a:endParaRPr lang="en-US" sz="3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3979" y="5094298"/>
            <a:ext cx="1825339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Pick up</a:t>
            </a:r>
            <a:endParaRPr lang="en-US" sz="3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7087" y="321045"/>
            <a:ext cx="3497713" cy="6888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Evaluation</a:t>
            </a:r>
            <a:endParaRPr lang="en-US" sz="44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095" y="1800548"/>
            <a:ext cx="3105150" cy="3105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172" y="1841783"/>
            <a:ext cx="3117073" cy="30226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317" y="1737551"/>
            <a:ext cx="3130928" cy="31681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317" y="1718553"/>
            <a:ext cx="3224845" cy="31459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Rectangle 17"/>
          <p:cNvSpPr/>
          <p:nvPr/>
        </p:nvSpPr>
        <p:spPr>
          <a:xfrm>
            <a:off x="5460901" y="5122950"/>
            <a:ext cx="1874789" cy="646331"/>
          </a:xfrm>
          <a:prstGeom prst="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460901" y="5137815"/>
            <a:ext cx="1874789" cy="646331"/>
          </a:xfrm>
          <a:prstGeom prst="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494529" y="5118816"/>
            <a:ext cx="1874789" cy="646331"/>
          </a:xfrm>
          <a:prstGeom prst="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494529" y="5111020"/>
            <a:ext cx="1841161" cy="646331"/>
          </a:xfrm>
          <a:prstGeom prst="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0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9" grpId="0"/>
      <p:bldP spid="9" grpId="1"/>
      <p:bldP spid="10" grpId="0"/>
      <p:bldP spid="10" grpId="1"/>
      <p:bldP spid="11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3871373"/>
            <a:ext cx="3308359" cy="2134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295400" y="2819400"/>
            <a:ext cx="81534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Name the things outside your </a:t>
            </a:r>
            <a:r>
              <a:rPr lang="bn-BD" sz="40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house. </a:t>
            </a:r>
            <a:endParaRPr lang="en-US" sz="4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Down Arrow Callout 6"/>
          <p:cNvSpPr/>
          <p:nvPr/>
        </p:nvSpPr>
        <p:spPr>
          <a:xfrm>
            <a:off x="4267200" y="401102"/>
            <a:ext cx="3352800" cy="1524000"/>
          </a:xfrm>
          <a:prstGeom prst="downArrowCallout">
            <a:avLst>
              <a:gd name="adj1" fmla="val 17778"/>
              <a:gd name="adj2" fmla="val 25000"/>
              <a:gd name="adj3" fmla="val 25000"/>
              <a:gd name="adj4" fmla="val 41273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 work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964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9600"/>
            <a:ext cx="11049000" cy="5562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00FBD3-7062-4B4F-BD95-4D9F515E48F1}"/>
              </a:ext>
            </a:extLst>
          </p:cNvPr>
          <p:cNvSpPr txBox="1"/>
          <p:nvPr/>
        </p:nvSpPr>
        <p:spPr>
          <a:xfrm>
            <a:off x="1295400" y="1828800"/>
            <a:ext cx="8159261" cy="186204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11500" b="1" dirty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5DA777-1B0B-47F1-8AF1-453C4EEB8820}"/>
              </a:ext>
            </a:extLst>
          </p:cNvPr>
          <p:cNvSpPr txBox="1"/>
          <p:nvPr/>
        </p:nvSpPr>
        <p:spPr>
          <a:xfrm>
            <a:off x="768393" y="3962400"/>
            <a:ext cx="9213273" cy="144655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8800" b="1" dirty="0">
                <a:ln w="6600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See you tomorrow</a:t>
            </a:r>
          </a:p>
        </p:txBody>
      </p:sp>
    </p:spTree>
    <p:extLst>
      <p:ext uri="{BB962C8B-B14F-4D97-AF65-F5344CB8AC3E}">
        <p14:creationId xmlns:p14="http://schemas.microsoft.com/office/powerpoint/2010/main" val="362824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</TotalTime>
  <Words>352</Words>
  <Application>Microsoft Office PowerPoint</Application>
  <PresentationFormat>Widescreen</PresentationFormat>
  <Paragraphs>120</Paragraphs>
  <Slides>20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Bell MT</vt:lpstr>
      <vt:lpstr>Calibri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Rony computer</dc:creator>
  <cp:lastModifiedBy>Windows User</cp:lastModifiedBy>
  <cp:revision>243</cp:revision>
  <dcterms:created xsi:type="dcterms:W3CDTF">2006-08-16T00:00:00Z</dcterms:created>
  <dcterms:modified xsi:type="dcterms:W3CDTF">2019-10-22T08:12:09Z</dcterms:modified>
</cp:coreProperties>
</file>