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8"/>
  </p:notesMasterIdLst>
  <p:sldIdLst>
    <p:sldId id="450" r:id="rId2"/>
    <p:sldId id="468" r:id="rId3"/>
    <p:sldId id="475" r:id="rId4"/>
    <p:sldId id="496" r:id="rId5"/>
    <p:sldId id="436" r:id="rId6"/>
    <p:sldId id="435" r:id="rId7"/>
    <p:sldId id="497" r:id="rId8"/>
    <p:sldId id="499" r:id="rId9"/>
    <p:sldId id="453" r:id="rId10"/>
    <p:sldId id="474" r:id="rId11"/>
    <p:sldId id="478" r:id="rId12"/>
    <p:sldId id="487" r:id="rId13"/>
    <p:sldId id="498" r:id="rId14"/>
    <p:sldId id="501" r:id="rId15"/>
    <p:sldId id="495" r:id="rId16"/>
    <p:sldId id="509" r:id="rId17"/>
    <p:sldId id="458" r:id="rId18"/>
    <p:sldId id="504" r:id="rId19"/>
    <p:sldId id="508" r:id="rId20"/>
    <p:sldId id="506" r:id="rId21"/>
    <p:sldId id="500" r:id="rId22"/>
    <p:sldId id="511" r:id="rId23"/>
    <p:sldId id="505" r:id="rId24"/>
    <p:sldId id="461" r:id="rId25"/>
    <p:sldId id="465" r:id="rId26"/>
    <p:sldId id="46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CC12"/>
    <a:srgbClr val="00CC66"/>
    <a:srgbClr val="00FF00"/>
    <a:srgbClr val="000000"/>
    <a:srgbClr val="FFFFFF"/>
    <a:srgbClr val="339933"/>
    <a:srgbClr val="9BE296"/>
    <a:srgbClr val="00AB3B"/>
    <a:srgbClr val="000066"/>
    <a:srgbClr val="0A4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8387" autoAdjust="0"/>
  </p:normalViewPr>
  <p:slideViewPr>
    <p:cSldViewPr>
      <p:cViewPr varScale="1">
        <p:scale>
          <a:sx n="72" d="100"/>
          <a:sy n="72" d="100"/>
        </p:scale>
        <p:origin x="135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C7F75-58BF-489C-B1E6-977907031DFA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246EB-1E46-4C89-A163-BCB5BBE952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14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246EB-1E46-4C89-A163-BCB5BBE9528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14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246EB-1E46-4C89-A163-BCB5BBE9528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75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246EB-1E46-4C89-A163-BCB5BBE9528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33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042711" y="914400"/>
            <a:ext cx="4852711" cy="3046988"/>
          </a:xfrm>
          <a:prstGeom prst="rect">
            <a:avLst/>
          </a:prstGeom>
        </p:spPr>
        <p:txBody>
          <a:bodyPr wrap="square" lIns="1737360" tIns="640080" rIns="0" bIns="182880">
            <a:spAutoFit/>
            <a:scene3d>
              <a:camera prst="orthographicFront">
                <a:rot lat="20455963" lon="168017" rev="20100970"/>
              </a:camera>
              <a:lightRig rig="threePt" dir="t"/>
            </a:scene3d>
          </a:bodyPr>
          <a:lstStyle/>
          <a:p>
            <a:pPr algn="ctr"/>
            <a:r>
              <a:rPr lang="en-US" sz="72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‘‘</a:t>
            </a:r>
            <a:r>
              <a:rPr lang="bn-BD" sz="72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স্বাগতম</a:t>
            </a:r>
            <a:endParaRPr lang="en-US" sz="7200" b="1" dirty="0">
              <a:ln w="18000">
                <a:solidFill>
                  <a:schemeClr val="bg1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995503" y="556782"/>
            <a:ext cx="3981450" cy="4867431"/>
            <a:chOff x="3995503" y="556782"/>
            <a:chExt cx="3981450" cy="48674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000" y="1671363"/>
              <a:ext cx="3476625" cy="26098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5503" y="4281213"/>
              <a:ext cx="3981450" cy="1143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4831" y="556782"/>
              <a:ext cx="3362794" cy="111458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0" y="990600"/>
            <a:ext cx="7696200" cy="4633914"/>
            <a:chOff x="762000" y="2147886"/>
            <a:chExt cx="7696200" cy="4633914"/>
          </a:xfrm>
        </p:grpSpPr>
        <p:sp>
          <p:nvSpPr>
            <p:cNvPr id="3" name="Rectangle 2"/>
            <p:cNvSpPr/>
            <p:nvPr/>
          </p:nvSpPr>
          <p:spPr>
            <a:xfrm>
              <a:off x="762000" y="2147887"/>
              <a:ext cx="3581400" cy="463391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perspectiveFront"/>
                <a:lightRig rig="balanced" dir="t">
                  <a:rot lat="0" lon="0" rev="2100000"/>
                </a:lightRig>
              </a:scene3d>
              <a:flatTx/>
            </a:bodyPr>
            <a:lstStyle/>
            <a:p>
              <a:pPr algn="ctr"/>
              <a:endParaRPr lang="en-US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endParaRPr lang="bn-IN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endParaRPr lang="bn-IN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endParaRPr lang="bn-IN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endParaRPr lang="bn-IN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endParaRPr lang="bn-IN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endParaRPr lang="bn-IN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IN" sz="20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800" dirty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আবদুল জলিল</a:t>
              </a:r>
              <a:endParaRPr lang="en-US" sz="2800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sz="2800" dirty="0" err="1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2800" dirty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2800" dirty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(</a:t>
              </a:r>
              <a:r>
                <a:rPr lang="en-US" sz="2800" dirty="0" err="1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আইসিটি</a:t>
              </a:r>
              <a:r>
                <a:rPr lang="en-US" sz="2800" dirty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) </a:t>
              </a:r>
            </a:p>
            <a:p>
              <a:pPr algn="ctr"/>
              <a:r>
                <a:rPr lang="bn-IN" sz="2800" dirty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কুড়ালিয়া নূরীয়া দাখিল মাদ্রাসা</a:t>
              </a:r>
              <a:endParaRPr lang="en-US" sz="2800" dirty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IN" sz="2800" dirty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বোরহানউদ্দিন, ভোলা।</a:t>
              </a:r>
            </a:p>
            <a:p>
              <a:pPr algn="ctr"/>
              <a:r>
                <a:rPr lang="bn-IN" sz="2800" b="1" dirty="0">
                  <a:ln w="10541" cmpd="sng">
                    <a:solidFill>
                      <a:schemeClr val="bg1"/>
                    </a:solidFill>
                    <a:prstDash val="solid"/>
                  </a:ln>
                  <a:solidFill>
                    <a:schemeClr val="bg1">
                      <a:lumMod val="85000"/>
                      <a:lumOff val="15000"/>
                    </a:schemeClr>
                  </a:solidFill>
                  <a:latin typeface="NikoshBAN" pitchFamily="2" charset="0"/>
                  <a:cs typeface="NikoshBAN" pitchFamily="2" charset="0"/>
                </a:rPr>
                <a:t>মোবাইল নং ০১৭১০৮১৪১৪০</a:t>
              </a:r>
              <a:endParaRPr lang="en-US" sz="2000" b="1" dirty="0">
                <a:ln w="50800">
                  <a:solidFill>
                    <a:schemeClr val="bg1"/>
                  </a:solidFill>
                </a:ln>
                <a:solidFill>
                  <a:schemeClr val="bg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20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4495800" y="2147886"/>
              <a:ext cx="3962400" cy="454271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perspectiveFront"/>
                <a:lightRig rig="balanced" dir="t">
                  <a:rot lat="0" lon="0" rev="2100000"/>
                </a:lightRig>
              </a:scene3d>
            </a:bodyPr>
            <a:lstStyle/>
            <a:p>
              <a:pPr algn="r"/>
              <a:endParaRPr lang="en-US" sz="24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endPara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endPara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বিষয়ঃ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তথ্য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যোগাযোগ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প্রযুক্তি</a:t>
              </a:r>
              <a:endPara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শ্রেণিঃ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৮ম,অধ্যায়ঃ 5ম  </a:t>
              </a:r>
            </a:p>
            <a:p>
              <a:pPr algn="r"/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সময়ঃ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৫০</a:t>
              </a:r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মিনিট</a:t>
              </a:r>
              <a:endPara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  <a:p>
              <a:pPr algn="r"/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তারিখঃ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20/১০/২০১৯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 </a:t>
              </a:r>
            </a:p>
          </p:txBody>
        </p:sp>
        <p:pic>
          <p:nvPicPr>
            <p:cNvPr id="6" name="Picture 2" descr="E:\Six Math-2016\1st content\Capture-8 ict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516167" y="2159634"/>
              <a:ext cx="1722834" cy="18789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9" y="990599"/>
            <a:ext cx="1494235" cy="189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249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3C1FDC7-E7F3-469F-AAF8-C865197EFA55}"/>
              </a:ext>
            </a:extLst>
          </p:cNvPr>
          <p:cNvSpPr/>
          <p:nvPr/>
        </p:nvSpPr>
        <p:spPr>
          <a:xfrm>
            <a:off x="1447801" y="3932427"/>
            <a:ext cx="6934112" cy="661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বুঝলে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বলতো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59DA0FA-CBAD-47E0-B4D8-5286292F143C}"/>
              </a:ext>
            </a:extLst>
          </p:cNvPr>
          <p:cNvSpPr/>
          <p:nvPr/>
        </p:nvSpPr>
        <p:spPr>
          <a:xfrm>
            <a:off x="1447800" y="4733781"/>
            <a:ext cx="6934113" cy="661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389283" y="1491916"/>
            <a:ext cx="4495627" cy="2156159"/>
            <a:chOff x="2389283" y="1491916"/>
            <a:chExt cx="4495627" cy="2156159"/>
          </a:xfrm>
        </p:grpSpPr>
        <p:sp>
          <p:nvSpPr>
            <p:cNvPr id="26" name="Rectangle 25"/>
            <p:cNvSpPr/>
            <p:nvPr/>
          </p:nvSpPr>
          <p:spPr>
            <a:xfrm>
              <a:off x="2389283" y="1491916"/>
              <a:ext cx="4495627" cy="769441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wrap="square">
              <a:spAutoFit/>
              <a:scene3d>
                <a:camera prst="perspectiveContrastingRightFacing" fov="2700000">
                  <a:rot lat="20400000" lon="21594000" rev="0"/>
                </a:camera>
                <a:lightRig rig="morning" dir="t"/>
              </a:scene3d>
              <a:sp3d extrusionH="38100" contourW="6350" prstMaterial="flat">
                <a:bevelT w="25400" h="152400"/>
                <a:bevelB h="63500"/>
              </a:sp3d>
            </a:bodyPr>
            <a:lstStyle/>
            <a:p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চল</a:t>
              </a:r>
              <a:r>
                <a:rPr lang="en-US" sz="4400" b="1" dirty="0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একটি</a:t>
              </a:r>
              <a:r>
                <a:rPr lang="en-US" sz="4400" b="1" dirty="0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ভিডিও</a:t>
              </a:r>
              <a:r>
                <a:rPr lang="en-US" sz="4400" b="1" dirty="0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দেখি</a:t>
              </a:r>
              <a:endParaRPr lang="en-US" sz="4400" dirty="0">
                <a:ln>
                  <a:solidFill>
                    <a:srgbClr val="339933"/>
                  </a:solidFill>
                </a:ln>
                <a:solidFill>
                  <a:srgbClr val="9BE296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sx="101000" sy="101000" algn="ctr" rotWithShape="0">
                    <a:srgbClr val="000000"/>
                  </a:outerShdw>
                </a:effectLst>
              </a:endParaRPr>
            </a:p>
          </p:txBody>
        </p:sp>
        <p:graphicFrame>
          <p:nvGraphicFramePr>
            <p:cNvPr id="2" name="Object 1">
              <a:hlinkClick r:id="" action="ppaction://ole?verb=0"/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9529765"/>
                </p:ext>
              </p:extLst>
            </p:nvPr>
          </p:nvGraphicFramePr>
          <p:xfrm>
            <a:off x="3895725" y="3209925"/>
            <a:ext cx="1352550" cy="438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93" name="Packager Shell Object" showAsIcon="1" r:id="rId4" imgW="1351800" imgH="437760" progId="Package">
                    <p:embed/>
                  </p:oleObj>
                </mc:Choice>
                <mc:Fallback>
                  <p:oleObj name="Packager Shell Object" showAsIcon="1" r:id="rId4" imgW="1351800" imgH="437760" progId="Packag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895725" y="3209925"/>
                          <a:ext cx="1352550" cy="4381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1005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9DA0FA-CBAD-47E0-B4D8-5286292F143C}"/>
              </a:ext>
            </a:extLst>
          </p:cNvPr>
          <p:cNvSpPr/>
          <p:nvPr/>
        </p:nvSpPr>
        <p:spPr>
          <a:xfrm>
            <a:off x="1447800" y="2667000"/>
            <a:ext cx="6934113" cy="661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8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76600" y="1143000"/>
            <a:ext cx="274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969170-9E19-4994-9225-66A700BA4D8B}"/>
              </a:ext>
            </a:extLst>
          </p:cNvPr>
          <p:cNvGrpSpPr/>
          <p:nvPr/>
        </p:nvGrpSpPr>
        <p:grpSpPr>
          <a:xfrm>
            <a:off x="1344176" y="2387262"/>
            <a:ext cx="6931677" cy="3215939"/>
            <a:chOff x="1489896" y="2057400"/>
            <a:chExt cx="6931677" cy="3215939"/>
          </a:xfrm>
        </p:grpSpPr>
        <p:sp>
          <p:nvSpPr>
            <p:cNvPr id="7" name="Rounded Rectangle 6"/>
            <p:cNvSpPr/>
            <p:nvPr/>
          </p:nvSpPr>
          <p:spPr>
            <a:xfrm>
              <a:off x="1752600" y="2057400"/>
              <a:ext cx="6289840" cy="67151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bliqueTopLeft">
                <a:rot lat="0" lon="0" rev="0"/>
              </a:camera>
              <a:lightRig rig="threePt" dir="t"/>
            </a:scene3d>
            <a:sp3d prstMaterial="matte">
              <a:bevelT w="127000" h="63500"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এই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শেষে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শিক্ষার্থীরা</a:t>
              </a:r>
              <a:r>
                <a:rPr lang="en-US" sz="2800" b="1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-</a:t>
              </a:r>
              <a:endParaRPr lang="en-US" sz="2800" b="1" dirty="0">
                <a:ln w="50800"/>
                <a:solidFill>
                  <a:schemeClr val="bg1">
                    <a:shade val="50000"/>
                  </a:schemeClr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489896" y="3193987"/>
              <a:ext cx="6601319" cy="67151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bliqueTopLeft">
                <a:rot lat="0" lon="0" rev="0"/>
              </a:camera>
              <a:lightRig rig="threePt" dir="t"/>
            </a:scene3d>
            <a:sp3d prstMaterial="matte">
              <a:bevelT w="127000" h="63500"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/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 ১।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ব্যবহারের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ক্ষেত্রগুলোর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নাম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পারবে</a:t>
              </a:r>
              <a:endParaRPr lang="bn-BD" sz="2800" dirty="0">
                <a:ln w="50800"/>
                <a:pattFill prst="pct60">
                  <a:fgClr>
                    <a:schemeClr val="bg1"/>
                  </a:fgClr>
                  <a:bgClr>
                    <a:schemeClr val="bg1"/>
                  </a:bgClr>
                </a:patt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489896" y="4557059"/>
              <a:ext cx="6673131" cy="71628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bliqueTopLeft">
                <a:rot lat="0" lon="0" rev="0"/>
              </a:camera>
              <a:lightRig rig="threePt" dir="t"/>
            </a:scene3d>
            <a:sp3d prstMaterial="matte">
              <a:bevelT w="127000" h="63500"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৩।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সামাজিক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নেটওয়ার্কের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গুরূত্ব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বিশ্লেষণ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bn-BD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।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614628" y="3866017"/>
              <a:ext cx="6806945" cy="67151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bliqueTopLeft">
                <a:rot lat="0" lon="0" rev="0"/>
              </a:camera>
              <a:lightRig rig="threePt" dir="t"/>
            </a:scene3d>
            <a:sp3d prstMaterial="matte">
              <a:bevelT w="127000" h="63500"/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২।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দৈনন্দিন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জীবনে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ইন্টারনেটের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ভূমিকা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ব্যাখ্যা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bn-BD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পারবে </a:t>
              </a:r>
              <a:r>
                <a:rPr lang="en-US" sz="2800" dirty="0">
                  <a:ln w="50800"/>
                  <a:pattFill prst="pct60">
                    <a:fgClr>
                      <a:schemeClr val="bg1"/>
                    </a:fgClr>
                    <a:bgClr>
                      <a:schemeClr val="bg1"/>
                    </a:bgClr>
                  </a:pattFill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33400" y="914400"/>
            <a:ext cx="8001000" cy="5334000"/>
            <a:chOff x="533400" y="914400"/>
            <a:chExt cx="8001000" cy="533400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533400" y="914400"/>
              <a:ext cx="800100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33400" y="6248400"/>
              <a:ext cx="800100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33400" y="914400"/>
              <a:ext cx="0" cy="533400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534400" y="914400"/>
              <a:ext cx="0" cy="533400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16E677-CB36-4B44-B1F3-CEAFE26146CA}"/>
              </a:ext>
            </a:extLst>
          </p:cNvPr>
          <p:cNvSpPr/>
          <p:nvPr/>
        </p:nvSpPr>
        <p:spPr>
          <a:xfrm>
            <a:off x="1181100" y="4343400"/>
            <a:ext cx="6934200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যন্ত্রটির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জান</a:t>
            </a:r>
            <a:endParaRPr lang="en-US" sz="3200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বলতো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?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0" y="-533400"/>
            <a:ext cx="3276600" cy="63246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16E677-CB36-4B44-B1F3-CEAFE26146CA}"/>
              </a:ext>
            </a:extLst>
          </p:cNvPr>
          <p:cNvSpPr/>
          <p:nvPr/>
        </p:nvSpPr>
        <p:spPr>
          <a:xfrm>
            <a:off x="1219200" y="4724400"/>
            <a:ext cx="6934200" cy="137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স্মার্টফোন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বলা,গান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শোনা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গেমস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খেলা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16E677-CB36-4B44-B1F3-CEAFE26146CA}"/>
              </a:ext>
            </a:extLst>
          </p:cNvPr>
          <p:cNvSpPr/>
          <p:nvPr/>
        </p:nvSpPr>
        <p:spPr>
          <a:xfrm>
            <a:off x="1447800" y="4724400"/>
            <a:ext cx="6934200" cy="137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স্মার্টফোন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বলা,গান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শোনা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গেমস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খেলা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ছাড়াও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পড়াশোনা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184525" y="914400"/>
            <a:ext cx="3063875" cy="2733675"/>
            <a:chOff x="3184525" y="914400"/>
            <a:chExt cx="3063875" cy="2733675"/>
          </a:xfrm>
        </p:grpSpPr>
        <p:graphicFrame>
          <p:nvGraphicFramePr>
            <p:cNvPr id="3" name="Object 2">
              <a:hlinkClick r:id="" action="ppaction://ole?verb=0"/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61502413"/>
                </p:ext>
              </p:extLst>
            </p:nvPr>
          </p:nvGraphicFramePr>
          <p:xfrm>
            <a:off x="3184525" y="3209925"/>
            <a:ext cx="2776538" cy="438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2" name="Packager Shell Object" showAsIcon="1" r:id="rId3" imgW="2777040" imgH="437760" progId="Package">
                    <p:embed/>
                  </p:oleObj>
                </mc:Choice>
                <mc:Fallback>
                  <p:oleObj name="Packager Shell Object" showAsIcon="1" r:id="rId3" imgW="2777040" imgH="437760" progId="Packag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184525" y="3209925"/>
                          <a:ext cx="2776538" cy="4381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216E677-CB36-4B44-B1F3-CEAFE26146CA}"/>
                </a:ext>
              </a:extLst>
            </p:cNvPr>
            <p:cNvSpPr/>
            <p:nvPr/>
          </p:nvSpPr>
          <p:spPr>
            <a:xfrm>
              <a:off x="3352800" y="914400"/>
              <a:ext cx="2895600" cy="762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ভিডিওটি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দেখ</a:t>
              </a:r>
              <a:endPara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879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990600"/>
            <a:ext cx="5181600" cy="309325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E94FF38-F8FC-483C-A0F1-0595D4ACB898}"/>
              </a:ext>
            </a:extLst>
          </p:cNvPr>
          <p:cNvSpPr/>
          <p:nvPr/>
        </p:nvSpPr>
        <p:spPr>
          <a:xfrm>
            <a:off x="1371600" y="4968457"/>
            <a:ext cx="1981200" cy="7339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জিপিএস</a:t>
            </a:r>
            <a:endParaRPr lang="en-US" sz="32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Up Arrow 4"/>
          <p:cNvSpPr/>
          <p:nvPr/>
        </p:nvSpPr>
        <p:spPr>
          <a:xfrm>
            <a:off x="5334001" y="3197685"/>
            <a:ext cx="1295400" cy="305071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যন্ত্রের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endParaRPr lang="en-US" sz="2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87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E94FF38-F8FC-483C-A0F1-0595D4ACB898}"/>
              </a:ext>
            </a:extLst>
          </p:cNvPr>
          <p:cNvSpPr/>
          <p:nvPr/>
        </p:nvSpPr>
        <p:spPr>
          <a:xfrm>
            <a:off x="1143000" y="4203217"/>
            <a:ext cx="4876800" cy="10046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জিপিএস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329749"/>
            <a:ext cx="5405795" cy="276725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94FF38-F8FC-483C-A0F1-0595D4ACB898}"/>
              </a:ext>
            </a:extLst>
          </p:cNvPr>
          <p:cNvSpPr/>
          <p:nvPr/>
        </p:nvSpPr>
        <p:spPr>
          <a:xfrm>
            <a:off x="1146531" y="5029200"/>
            <a:ext cx="6400800" cy="1143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জিপিএস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ড্রাইভাররা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রাস্তার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চালনা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4" name="Oval 3"/>
          <p:cNvSpPr/>
          <p:nvPr/>
        </p:nvSpPr>
        <p:spPr>
          <a:xfrm>
            <a:off x="3435071" y="3108737"/>
            <a:ext cx="821651" cy="821651"/>
          </a:xfrm>
          <a:prstGeom prst="ellipse">
            <a:avLst/>
          </a:prstGeom>
          <a:noFill/>
          <a:ln w="76200">
            <a:solidFill>
              <a:srgbClr val="1FC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3879802"/>
            <a:ext cx="7586730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প্রশ্নঃ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  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4D4A528-BEB3-4FFC-AA8F-B605BC123C02}"/>
              </a:ext>
            </a:extLst>
          </p:cNvPr>
          <p:cNvSpPr/>
          <p:nvPr/>
        </p:nvSpPr>
        <p:spPr>
          <a:xfrm>
            <a:off x="810532" y="4724400"/>
            <a:ext cx="7586730" cy="14217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উঃ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গাড়ি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চালনায়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জিপিএস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8400" y="762000"/>
            <a:ext cx="3645195" cy="3088825"/>
            <a:chOff x="2514600" y="953785"/>
            <a:chExt cx="3645195" cy="3088825"/>
          </a:xfrm>
        </p:grpSpPr>
        <p:sp>
          <p:nvSpPr>
            <p:cNvPr id="26" name="Rectangle 25"/>
            <p:cNvSpPr/>
            <p:nvPr/>
          </p:nvSpPr>
          <p:spPr>
            <a:xfrm>
              <a:off x="3200400" y="953785"/>
              <a:ext cx="2959395" cy="769441"/>
            </a:xfrm>
            <a:prstGeom prst="rect">
              <a:avLst/>
            </a:prstGeom>
          </p:spPr>
          <p:txBody>
            <a:bodyPr vert="horz" wrap="square">
              <a:spAutoFit/>
              <a:scene3d>
                <a:camera prst="perspectiveContrastingRightFacing" fov="2700000">
                  <a:rot lat="20400000" lon="21594000" rev="0"/>
                </a:camera>
                <a:lightRig rig="morning" dir="t"/>
              </a:scene3d>
              <a:sp3d extrusionH="38100" contourW="6350" prstMaterial="flat">
                <a:bevelT w="25400" h="152400"/>
                <a:bevelB h="63500"/>
              </a:sp3d>
            </a:bodyPr>
            <a:lstStyle/>
            <a:p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একককাজ</a:t>
              </a:r>
              <a:r>
                <a:rPr lang="en-US" sz="4400" b="1" dirty="0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dirty="0">
                <a:ln>
                  <a:solidFill>
                    <a:srgbClr val="339933"/>
                  </a:solidFill>
                </a:ln>
                <a:solidFill>
                  <a:srgbClr val="9BE296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sx="101000" sy="101000" algn="ctr" rotWithShape="0">
                    <a:srgbClr val="000000"/>
                  </a:outerShdw>
                </a:effectLst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600" y="1889960"/>
              <a:ext cx="3428999" cy="21526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51143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10398C-A913-4836-AB15-D032D978772D}"/>
              </a:ext>
            </a:extLst>
          </p:cNvPr>
          <p:cNvSpPr/>
          <p:nvPr/>
        </p:nvSpPr>
        <p:spPr>
          <a:xfrm>
            <a:off x="2286000" y="5352470"/>
            <a:ext cx="4608490" cy="821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দাদু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পেপার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রাগান্বিত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।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5C537E-97B5-4F6E-80E9-D0289863E5ED}"/>
              </a:ext>
            </a:extLst>
          </p:cNvPr>
          <p:cNvSpPr/>
          <p:nvPr/>
        </p:nvSpPr>
        <p:spPr>
          <a:xfrm>
            <a:off x="2277414" y="4599266"/>
            <a:ext cx="4504386" cy="6585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6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6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ঘটেছে</a:t>
            </a:r>
            <a:r>
              <a:rPr lang="en-US" sz="36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36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609600"/>
            <a:ext cx="4495800" cy="392826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D10398C-A913-4836-AB15-D032D978772D}"/>
              </a:ext>
            </a:extLst>
          </p:cNvPr>
          <p:cNvSpPr/>
          <p:nvPr/>
        </p:nvSpPr>
        <p:spPr>
          <a:xfrm>
            <a:off x="2293513" y="5352470"/>
            <a:ext cx="4596684" cy="8211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দাদুর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352846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D10398C-A913-4836-AB15-D032D978772D}"/>
              </a:ext>
            </a:extLst>
          </p:cNvPr>
          <p:cNvSpPr/>
          <p:nvPr/>
        </p:nvSpPr>
        <p:spPr>
          <a:xfrm>
            <a:off x="2660825" y="4330866"/>
            <a:ext cx="3991113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8B0CAE-547A-427E-A742-58AC2A4C1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166" y="609600"/>
            <a:ext cx="4206834" cy="359914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10398C-A913-4836-AB15-D032D978772D}"/>
              </a:ext>
            </a:extLst>
          </p:cNvPr>
          <p:cNvSpPr/>
          <p:nvPr/>
        </p:nvSpPr>
        <p:spPr>
          <a:xfrm>
            <a:off x="1752600" y="4768565"/>
            <a:ext cx="6400799" cy="9534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গুগল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গুগলের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দাদুর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দূর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32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10398C-A913-4836-AB15-D032D978772D}"/>
              </a:ext>
            </a:extLst>
          </p:cNvPr>
          <p:cNvSpPr/>
          <p:nvPr/>
        </p:nvSpPr>
        <p:spPr>
          <a:xfrm>
            <a:off x="685801" y="4330866"/>
            <a:ext cx="7848600" cy="14283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প্রথমে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কানেকশন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দেব,তারপর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এড্রেসবারে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www.google.com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দেব-দেখ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চলে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এসেছে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। </a:t>
            </a:r>
          </a:p>
          <a:p>
            <a:pPr algn="ctr"/>
            <a:endParaRPr lang="en-US" sz="32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59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1" grpId="0" animBg="1"/>
      <p:bldP spid="11" grpId="1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143000" y="838200"/>
            <a:ext cx="6934200" cy="4495801"/>
            <a:chOff x="1143000" y="838200"/>
            <a:chExt cx="6934200" cy="4495801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B4A5F4A-099A-4C98-BF8C-2A925A50F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981200"/>
              <a:ext cx="4842935" cy="335280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10398C-A913-4836-AB15-D032D978772D}"/>
                </a:ext>
              </a:extLst>
            </p:cNvPr>
            <p:cNvSpPr/>
            <p:nvPr/>
          </p:nvSpPr>
          <p:spPr>
            <a:xfrm>
              <a:off x="1143000" y="838200"/>
              <a:ext cx="6934200" cy="990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এখন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এই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গুগলের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সার্চবারে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পত্রিকার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নাম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লিখে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দিয়ে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ইন্টার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দিলে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সেই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পত্রিকা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চলে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আসবে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।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D10398C-A913-4836-AB15-D032D978772D}"/>
              </a:ext>
            </a:extLst>
          </p:cNvPr>
          <p:cNvSpPr/>
          <p:nvPr/>
        </p:nvSpPr>
        <p:spPr>
          <a:xfrm>
            <a:off x="1165538" y="5305024"/>
            <a:ext cx="69342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দাদুর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সমস্যাটিও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endParaRPr lang="en-US" sz="3200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52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D10398C-A913-4836-AB15-D032D978772D}"/>
              </a:ext>
            </a:extLst>
          </p:cNvPr>
          <p:cNvSpPr/>
          <p:nvPr/>
        </p:nvSpPr>
        <p:spPr>
          <a:xfrm>
            <a:off x="990600" y="1676400"/>
            <a:ext cx="6934200" cy="281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দৈনদিন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জীবনকে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আনন্দময়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বিনোদনের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একটা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ছাড়া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বিনোদন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কল্পনা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চলচ্চিত্র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ডাউনলোড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9970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530486"/>
            <a:ext cx="3124200" cy="235571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776" y="1530486"/>
            <a:ext cx="3048000" cy="235571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22AD80-3E26-406A-9409-311C6539440A}"/>
              </a:ext>
            </a:extLst>
          </p:cNvPr>
          <p:cNvSpPr/>
          <p:nvPr/>
        </p:nvSpPr>
        <p:spPr>
          <a:xfrm>
            <a:off x="1071482" y="692287"/>
            <a:ext cx="6929518" cy="60311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22AD80-3E26-406A-9409-311C6539440A}"/>
              </a:ext>
            </a:extLst>
          </p:cNvPr>
          <p:cNvSpPr/>
          <p:nvPr/>
        </p:nvSpPr>
        <p:spPr>
          <a:xfrm>
            <a:off x="1257300" y="4149189"/>
            <a:ext cx="3048000" cy="1489611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আজকাল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বলার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ছবিও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22AD80-3E26-406A-9409-311C6539440A}"/>
              </a:ext>
            </a:extLst>
          </p:cNvPr>
          <p:cNvSpPr/>
          <p:nvPr/>
        </p:nvSpPr>
        <p:spPr>
          <a:xfrm>
            <a:off x="5381776" y="4149189"/>
            <a:ext cx="3048000" cy="1337211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তারবিহীন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ওয়ারলেস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ওয়াই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ফাই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15730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38200"/>
            <a:ext cx="6172200" cy="25908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22AD80-3E26-406A-9409-311C6539440A}"/>
              </a:ext>
            </a:extLst>
          </p:cNvPr>
          <p:cNvSpPr/>
          <p:nvPr/>
        </p:nvSpPr>
        <p:spPr>
          <a:xfrm>
            <a:off x="1600200" y="3581400"/>
            <a:ext cx="6172200" cy="2552168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এরকম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ব্যক্তিকে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খুঁজে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না।অন্য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হোক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ইমেইল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পাঠাতে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কিংবা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অন্যের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ইমেইল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28919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B7F13DE-62F8-4049-B9B6-5DE7230C309E}"/>
              </a:ext>
            </a:extLst>
          </p:cNvPr>
          <p:cNvSpPr/>
          <p:nvPr/>
        </p:nvSpPr>
        <p:spPr>
          <a:xfrm>
            <a:off x="975297" y="4066197"/>
            <a:ext cx="7315200" cy="14964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গুগলের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দৈনদিন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যায়-এরকম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দু-একটি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209800" y="867464"/>
            <a:ext cx="4419600" cy="2790135"/>
            <a:chOff x="2842198" y="867465"/>
            <a:chExt cx="2819399" cy="2315430"/>
          </a:xfrm>
        </p:grpSpPr>
        <p:pic>
          <p:nvPicPr>
            <p:cNvPr id="3" name="Picture 2" descr="cartoon-businessman-pair-their-arms-around-each-other-s-shoulde-two-businessmen-shoulders-looking-happy-3123130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2198" y="1821020"/>
              <a:ext cx="2819399" cy="136187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3474132" y="867465"/>
              <a:ext cx="2096764" cy="638531"/>
            </a:xfrm>
            <a:prstGeom prst="rect">
              <a:avLst/>
            </a:prstGeom>
          </p:spPr>
          <p:txBody>
            <a:bodyPr vert="horz" wrap="square">
              <a:spAutoFit/>
              <a:scene3d>
                <a:camera prst="perspectiveContrastingRightFacing" fov="2700000">
                  <a:rot lat="20400000" lon="21594000" rev="0"/>
                </a:camera>
                <a:lightRig rig="morning" dir="t"/>
              </a:scene3d>
              <a:sp3d extrusionH="38100" contourW="6350" prstMaterial="flat">
                <a:bevelT w="25400" h="152400"/>
                <a:bevelB h="63500"/>
              </a:sp3d>
            </a:bodyPr>
            <a:lstStyle/>
            <a:p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জোড়ায়</a:t>
              </a:r>
              <a:r>
                <a:rPr lang="en-US" sz="4400" b="1" dirty="0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lang="en-US" sz="4400" b="1" dirty="0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dirty="0">
                <a:ln>
                  <a:solidFill>
                    <a:srgbClr val="339933"/>
                  </a:solidFill>
                </a:ln>
                <a:solidFill>
                  <a:srgbClr val="9BE296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sx="101000" sy="101000" algn="ctr" rotWithShape="0">
                    <a:srgbClr val="000000"/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66800"/>
            <a:ext cx="3657600" cy="243961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068947"/>
            <a:ext cx="3581400" cy="243747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7F13DE-62F8-4049-B9B6-5DE7230C309E}"/>
              </a:ext>
            </a:extLst>
          </p:cNvPr>
          <p:cNvSpPr/>
          <p:nvPr/>
        </p:nvSpPr>
        <p:spPr>
          <a:xfrm>
            <a:off x="834981" y="3582619"/>
            <a:ext cx="4572000" cy="838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দুটিতে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বুঝাচ্ছে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বলতো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7F13DE-62F8-4049-B9B6-5DE7230C309E}"/>
              </a:ext>
            </a:extLst>
          </p:cNvPr>
          <p:cNvSpPr/>
          <p:nvPr/>
        </p:nvSpPr>
        <p:spPr>
          <a:xfrm>
            <a:off x="897228" y="3638854"/>
            <a:ext cx="47244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ফেসবুকের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90" y="1048664"/>
            <a:ext cx="7431109" cy="24384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B7F13DE-62F8-4049-B9B6-5DE7230C309E}"/>
              </a:ext>
            </a:extLst>
          </p:cNvPr>
          <p:cNvSpPr/>
          <p:nvPr/>
        </p:nvSpPr>
        <p:spPr>
          <a:xfrm>
            <a:off x="874690" y="3810000"/>
            <a:ext cx="6873026" cy="6777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ফেসবুকে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পোস্ট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292353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7F13DE-62F8-4049-B9B6-5DE7230C309E}"/>
              </a:ext>
            </a:extLst>
          </p:cNvPr>
          <p:cNvSpPr/>
          <p:nvPr/>
        </p:nvSpPr>
        <p:spPr>
          <a:xfrm>
            <a:off x="914400" y="1905000"/>
            <a:ext cx="7315200" cy="2743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just"/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এজন্য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জনপ্রিয়তার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বিবেচনা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দৈনদিন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নেটওয়ার্কে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অন্যজনের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ভাব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বিনিময়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করে,ছবি-ভিডিও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বিনিময়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33309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8200" y="1676400"/>
            <a:ext cx="7315200" cy="4114800"/>
            <a:chOff x="914400" y="1295400"/>
            <a:chExt cx="7315200" cy="41148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1295400"/>
              <a:ext cx="7315200" cy="2895600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B7F13DE-62F8-4049-B9B6-5DE7230C309E}"/>
                </a:ext>
              </a:extLst>
            </p:cNvPr>
            <p:cNvSpPr/>
            <p:nvPr/>
          </p:nvSpPr>
          <p:spPr>
            <a:xfrm>
              <a:off x="914400" y="4572000"/>
              <a:ext cx="7315200" cy="838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just"/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ফেসবুককের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এই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গ্রুপে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যোগদান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করে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তোমরাগণিত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উৎসবে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অংশ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গ্রহণ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1143000" y="581939"/>
            <a:ext cx="6057900" cy="751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ফেসবুক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বিষয়ক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200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</a:t>
            </a:r>
            <a:endParaRPr lang="en-US" sz="3200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89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90600" y="838200"/>
            <a:ext cx="7303394" cy="5203065"/>
            <a:chOff x="914400" y="990600"/>
            <a:chExt cx="7303394" cy="520306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990600"/>
              <a:ext cx="7164409" cy="2590800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7F13DE-62F8-4049-B9B6-5DE7230C309E}"/>
                </a:ext>
              </a:extLst>
            </p:cNvPr>
            <p:cNvSpPr/>
            <p:nvPr/>
          </p:nvSpPr>
          <p:spPr>
            <a:xfrm>
              <a:off x="914400" y="4191000"/>
              <a:ext cx="7303394" cy="200266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just"/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বর্তমানে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যুগান্তকারী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পদক্ষেপ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হল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প্রোগ্রামিং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।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ফেসবুকের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মাধ্যমে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প্রোগ্রামিং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স্কুলে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ভর্তি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হয়ে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তোমরা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ঘরে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বসেই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প্রোগ্রামিং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শিখতে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এবং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বিভিন্ন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প্রতিযোগীতায়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অংশগ্রহণ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200" dirty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।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251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905000"/>
            <a:ext cx="7848600" cy="327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তরুণ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প্রজন্ম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আজকাল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নেটওয়ার্কে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ফেসবুক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গোলক</a:t>
            </a:r>
            <a:endParaRPr lang="en-US" sz="32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ধাঁধাঁয়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বিনোদন,খেলাধুলা,বন্ধুবান্ধব,আত্মীয়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স্বজন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যেন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বিছিন্ন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সেদিকে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সজাগ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দৃষ্টি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451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200400" y="838200"/>
            <a:ext cx="2467649" cy="2937265"/>
            <a:chOff x="3200400" y="838200"/>
            <a:chExt cx="2467649" cy="293726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838200"/>
              <a:ext cx="2324100" cy="1971675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</p:pic>
        <p:sp>
          <p:nvSpPr>
            <p:cNvPr id="4" name="Rectangle 3"/>
            <p:cNvSpPr/>
            <p:nvPr/>
          </p:nvSpPr>
          <p:spPr>
            <a:xfrm rot="22560000">
              <a:off x="3465399" y="2821358"/>
              <a:ext cx="2202650" cy="954107"/>
            </a:xfrm>
            <a:prstGeom prst="rect">
              <a:avLst/>
            </a:prstGeom>
          </p:spPr>
          <p:txBody>
            <a:bodyPr vert="horz" wrap="square" lIns="0" tIns="182880" rIns="0" bIns="91440">
              <a:spAutoFit/>
              <a:scene3d>
                <a:camera prst="perspectiveContrastingRightFacing" fov="2700000">
                  <a:rot lat="615698" lon="21066533" rev="807607"/>
                </a:camera>
                <a:lightRig rig="morning" dir="t"/>
              </a:scene3d>
              <a:sp3d extrusionH="38100" contourW="6350" prstMaterial="flat">
                <a:bevelT w="25400" h="152400"/>
                <a:bevelB h="63500"/>
              </a:sp3d>
            </a:bodyPr>
            <a:lstStyle/>
            <a:p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দলীয়</a:t>
              </a:r>
              <a:r>
                <a:rPr lang="en-US" sz="4400" b="1" dirty="0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lang="en-US" sz="4400" b="1" dirty="0">
                  <a:ln>
                    <a:solidFill>
                      <a:srgbClr val="339933"/>
                    </a:solidFill>
                  </a:ln>
                  <a:solidFill>
                    <a:srgbClr val="9BE296"/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  <a:outerShdw blurRad="38100" sx="101000" sy="101000" algn="ctr" rotWithShape="0">
                      <a:srgbClr val="000000"/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dirty="0">
                <a:ln>
                  <a:solidFill>
                    <a:srgbClr val="339933"/>
                  </a:solidFill>
                </a:ln>
                <a:solidFill>
                  <a:srgbClr val="9BE296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sx="101000" sy="101000" algn="ctr" rotWithShape="0">
                    <a:srgbClr val="000000"/>
                  </a:outerShdw>
                </a:effectLst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1104900" y="4060552"/>
            <a:ext cx="7086600" cy="1121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পাঁচজন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ল্যাপটপে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ফেসবুকে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১টি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পোস্ট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9690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66800" y="1412346"/>
            <a:ext cx="7162800" cy="757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গাড়িতে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দেখানোর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12253" y="2935744"/>
            <a:ext cx="7162800" cy="757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খুঁজলে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?  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7670" y="4459142"/>
            <a:ext cx="7162800" cy="757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928870" y="517195"/>
            <a:ext cx="1600200" cy="7572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24189" y="2218527"/>
            <a:ext cx="1943100" cy="683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উঃ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জিপিএস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1424189" y="3711224"/>
            <a:ext cx="1943100" cy="683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উঃ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গুগলে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1424189" y="5267479"/>
            <a:ext cx="1943100" cy="6839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উঃ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ফেসবুকে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7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04900" y="4495800"/>
            <a:ext cx="7086600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বাড়ীতে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দৈনদিন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3400" y="914400"/>
            <a:ext cx="8001000" cy="5334000"/>
            <a:chOff x="533400" y="914400"/>
            <a:chExt cx="8001000" cy="533400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533400" y="914400"/>
              <a:ext cx="800100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33400" y="6248400"/>
              <a:ext cx="8001000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33400" y="914400"/>
              <a:ext cx="0" cy="533400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534400" y="914400"/>
              <a:ext cx="0" cy="533400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219200"/>
            <a:ext cx="3886200" cy="29718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76400"/>
            <a:ext cx="6474435" cy="35052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1676400" y="4114800"/>
            <a:ext cx="2317644" cy="1200329"/>
          </a:xfrm>
          <a:prstGeom prst="rect">
            <a:avLst/>
          </a:prstGeom>
        </p:spPr>
        <p:txBody>
          <a:bodyPr vert="horz" wrap="square" anchor="t">
            <a:spAutoFit/>
          </a:bodyPr>
          <a:lstStyle/>
          <a:p>
            <a:pPr algn="ctr"/>
            <a:r>
              <a:rPr lang="en-US" sz="7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7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6227</TotalTime>
  <Words>609</Words>
  <Application>Microsoft Office PowerPoint</Application>
  <PresentationFormat>On-screen Show (4:3)</PresentationFormat>
  <Paragraphs>82</Paragraphs>
  <Slides>26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Book Antiqua</vt:lpstr>
      <vt:lpstr>Calibri</vt:lpstr>
      <vt:lpstr>Lucida Sans</vt:lpstr>
      <vt:lpstr>NikoshBAN</vt:lpstr>
      <vt:lpstr>Wingdings</vt:lpstr>
      <vt:lpstr>Wingdings 2</vt:lpstr>
      <vt:lpstr>Wingdings 3</vt:lpstr>
      <vt:lpstr>Apex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1454</cp:revision>
  <dcterms:created xsi:type="dcterms:W3CDTF">2006-08-16T00:00:00Z</dcterms:created>
  <dcterms:modified xsi:type="dcterms:W3CDTF">2019-10-26T13:40:40Z</dcterms:modified>
</cp:coreProperties>
</file>