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59" r:id="rId6"/>
    <p:sldId id="267" r:id="rId7"/>
    <p:sldId id="277" r:id="rId8"/>
    <p:sldId id="276" r:id="rId9"/>
    <p:sldId id="278" r:id="rId10"/>
    <p:sldId id="275" r:id="rId11"/>
    <p:sldId id="274" r:id="rId12"/>
    <p:sldId id="273" r:id="rId13"/>
    <p:sldId id="263" r:id="rId14"/>
    <p:sldId id="264" r:id="rId15"/>
    <p:sldId id="265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70" d="100"/>
          <a:sy n="70" d="100"/>
        </p:scale>
        <p:origin x="82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28600"/>
            <a:ext cx="3124200" cy="1323439"/>
          </a:xfrm>
          <a:prstGeom prst="rect">
            <a:avLst/>
          </a:prstGeom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52039"/>
            <a:ext cx="7848600" cy="5318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3142572" y="152400"/>
            <a:ext cx="3448728" cy="762000"/>
          </a:xfrm>
          <a:prstGeom prst="flowChartAlternateProcess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1909549"/>
            <a:ext cx="4798567" cy="4887036"/>
            <a:chOff x="0" y="1909549"/>
            <a:chExt cx="4798567" cy="4887036"/>
          </a:xfrm>
        </p:grpSpPr>
        <p:sp>
          <p:nvSpPr>
            <p:cNvPr id="8" name="Vertical Scroll 7"/>
            <p:cNvSpPr/>
            <p:nvPr/>
          </p:nvSpPr>
          <p:spPr>
            <a:xfrm>
              <a:off x="0" y="1909549"/>
              <a:ext cx="4798567" cy="4887036"/>
            </a:xfrm>
            <a:prstGeom prst="verticalScroll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32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মুহাম্মদ আবুবকর সিদ্দিক</a:t>
              </a:r>
            </a:p>
            <a:p>
              <a:pPr algn="ctr"/>
              <a:r>
                <a:rPr lang="bn-IN" sz="32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সহকারী শিক্ষক</a:t>
              </a:r>
            </a:p>
            <a:p>
              <a:pPr algn="ctr"/>
              <a:r>
                <a:rPr lang="bn-IN" sz="28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মগড়া পালস্‌ ইউনিয়ন উচ্চ বিদ্যালয়</a:t>
              </a:r>
            </a:p>
            <a:p>
              <a:pPr algn="ctr"/>
              <a:r>
                <a:rPr lang="bn-IN" sz="28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মগড়া, কালিহাতি, টাংগাইল</a:t>
              </a:r>
            </a:p>
            <a:p>
              <a:pPr algn="ctr"/>
              <a:r>
                <a:rPr lang="bn-IN" sz="28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মোবাইল : ০১৭১০৬৮৯৮৪৬</a:t>
              </a:r>
            </a:p>
            <a:p>
              <a:pPr algn="ctr"/>
              <a:endParaRPr lang="bn-IN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2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bn-IN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049" y="2544170"/>
              <a:ext cx="1332523" cy="167640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4573067" y="1909549"/>
            <a:ext cx="4574033" cy="4887036"/>
            <a:chOff x="2276474" y="1371600"/>
            <a:chExt cx="4962525" cy="4724400"/>
          </a:xfrm>
        </p:grpSpPr>
        <p:sp>
          <p:nvSpPr>
            <p:cNvPr id="7" name="Vertical Scroll 6"/>
            <p:cNvSpPr/>
            <p:nvPr/>
          </p:nvSpPr>
          <p:spPr>
            <a:xfrm>
              <a:off x="2276474" y="1371600"/>
              <a:ext cx="4962525" cy="4724400"/>
            </a:xfrm>
            <a:prstGeom prst="verticalScroll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শ্রেনীঃ </a:t>
              </a:r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৭ম</a:t>
              </a:r>
            </a:p>
            <a:p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বিষয়ঃ তথ্য ও যোগাযোগ প্রযুক্তি</a:t>
              </a:r>
            </a:p>
            <a:p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অধ্যায়ঃ পঞ্চম</a:t>
              </a:r>
            </a:p>
            <a:p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পাঠঃ ৫৫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9" descr="7.jpg"/>
            <p:cNvPicPr>
              <a:picLocks noChangeAspect="1"/>
            </p:cNvPicPr>
            <p:nvPr/>
          </p:nvPicPr>
          <p:blipFill rotWithShape="1">
            <a:blip r:embed="rId3"/>
            <a:srcRect t="-2" r="-180" b="1990"/>
            <a:stretch/>
          </p:blipFill>
          <p:spPr>
            <a:xfrm>
              <a:off x="4415925" y="1974107"/>
              <a:ext cx="1564854" cy="1900019"/>
            </a:xfrm>
            <a:prstGeom prst="rect">
              <a:avLst/>
            </a:prstGeom>
          </p:spPr>
        </p:pic>
      </p:grpSp>
      <p:sp>
        <p:nvSpPr>
          <p:cNvPr id="12" name="Flowchart: Alternate Process 11"/>
          <p:cNvSpPr/>
          <p:nvPr/>
        </p:nvSpPr>
        <p:spPr>
          <a:xfrm>
            <a:off x="6006180" y="1361932"/>
            <a:ext cx="1981200" cy="547617"/>
          </a:xfrm>
          <a:prstGeom prst="flowChartAlternateProcess">
            <a:avLst/>
          </a:prstGeom>
          <a:solidFill>
            <a:srgbClr val="92D050"/>
          </a:solidFill>
          <a:ln w="28575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1447800" y="1318430"/>
            <a:ext cx="2248090" cy="547617"/>
          </a:xfrm>
          <a:prstGeom prst="flowChartAlternateProcess">
            <a:avLst/>
          </a:prstGeom>
          <a:solidFill>
            <a:srgbClr val="92D050"/>
          </a:solidFill>
          <a:ln w="28575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09182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 ভালোভাবে লক্ষ কর এবং প্রশ্নগুলোর উত্তর দাও .......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649246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ছবিটিতে তোমরা কি দেখতে পাচ্ছ 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649246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এখানে কোন মাধ্যম ব্যবহার করে ক্লাস করছে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46331"/>
            <a:ext cx="7620000" cy="48937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5836650"/>
            <a:ext cx="6781800" cy="1015663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শিক্ষায় ইন্টারনেট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757920"/>
            <a:ext cx="7620000" cy="50787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2971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....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838200" y="381000"/>
            <a:ext cx="3810000" cy="1143000"/>
          </a:xfrm>
          <a:prstGeom prst="wedgeRectCallout">
            <a:avLst>
              <a:gd name="adj1" fmla="val -24156"/>
              <a:gd name="adj2" fmla="val 8342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/>
          </a:p>
        </p:txBody>
      </p:sp>
      <p:sp>
        <p:nvSpPr>
          <p:cNvPr id="6" name="Snip Diagonal Corner Rectangle 5"/>
          <p:cNvSpPr/>
          <p:nvPr/>
        </p:nvSpPr>
        <p:spPr>
          <a:xfrm>
            <a:off x="781929" y="2057400"/>
            <a:ext cx="7732542" cy="2743200"/>
          </a:xfrm>
          <a:prstGeom prst="snip2DiagRect">
            <a:avLst/>
          </a:prstGeom>
          <a:solidFill>
            <a:srgbClr val="ABDB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ইণ্টারনেট কি তা বলতে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)শিক্ষাক্ষেত্রে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ইন্টারনেটের ব্যবহার বর্ণনা করতে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)শিক্ষাক্ষেত্রে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ইণ্টারনেটের গুরুত্ব বিশ্লষন করতে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EL\Pictures\internet-bg20130923065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17730"/>
            <a:ext cx="8256726" cy="4190999"/>
          </a:xfrm>
          <a:prstGeom prst="rect">
            <a:avLst/>
          </a:prstGeom>
          <a:ln w="28575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457200" y="5029200"/>
            <a:ext cx="822960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ইন্টারনেট হচ্ছে বিশ্ব ব্যাপি বিস্তৃত হাজার হাজার নেটওয়ার্ক এর নেটওয়ার্ক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|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674056" cy="3352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" y="3352800"/>
            <a:ext cx="5646051" cy="350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74055" y="0"/>
            <a:ext cx="3446061" cy="2308324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প্রত্য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ক্ষভাবে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8883" y="2308324"/>
            <a:ext cx="3397586" cy="4524315"/>
          </a:xfrm>
          <a:prstGeom prst="rect">
            <a:avLst/>
          </a:prstGeom>
          <a:solidFill>
            <a:srgbClr val="92D050"/>
          </a:solidFill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ইন্টারনেটের মাধ্যমে শিক্ষা মন্ত্রণালয় ও শিক্ষা বোর্ড এর অধিনে সরাসরি সরকারি/বেসরকারি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সার্বিক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পরিচালিত 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9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(3) জেলা শিক্ষা অফিস টাঙ্গাইল - Home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" y="0"/>
            <a:ext cx="5669506" cy="3629167"/>
          </a:xfrm>
          <a:prstGeom prst="rect">
            <a:avLst/>
          </a:prstGeom>
        </p:spPr>
      </p:pic>
      <p:pic>
        <p:nvPicPr>
          <p:cNvPr id="3" name="Picture 2" descr="(4) উপজেলা মাধ্যমিক শিক্ষা অফিস,কালিহাতি,টাঙ্গাইল - Home - Google Chrom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" y="3646333"/>
            <a:ext cx="5669506" cy="32116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97939" y="3646333"/>
            <a:ext cx="3446061" cy="2862322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জেলা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উপজেলা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অফিসের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সার্বিক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পরিচালিত 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09312" y="1043844"/>
            <a:ext cx="3446061" cy="2585323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পরোক্ষভাবে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85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" y="15921"/>
            <a:ext cx="4260376" cy="30782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4876800" cy="3094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12" y="3062357"/>
            <a:ext cx="4873388" cy="37433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1376" y="40386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পূর্বের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276" y="4998847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1911824" y="3274013"/>
            <a:ext cx="450376" cy="76458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269776" y="5211271"/>
            <a:ext cx="997424" cy="5689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8562759">
            <a:off x="2663888" y="3603093"/>
            <a:ext cx="2786697" cy="5689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9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8006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স্কুল, কলেজ, বিশ্ববিদ্যালয়ে লক্ষ লক্ষ শিক্ষার্থীরা ভর্তির জন্য ইন্টারনেট ব্যবহার করে।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4216" y="1219200"/>
            <a:ext cx="9115567" cy="2133600"/>
            <a:chOff x="304800" y="838200"/>
            <a:chExt cx="9144000" cy="2133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838200"/>
              <a:ext cx="3048000" cy="21336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838200"/>
              <a:ext cx="3048000" cy="2133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838200"/>
              <a:ext cx="3048000" cy="21336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38200" y="35814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35814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6122" y="3627566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257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57200"/>
            <a:ext cx="5551714" cy="3886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8006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 বিশ্ববিদ্যালয়ে প্রায় চার লক্ষ শিক্ষার্থী ভর্তি পরীক্ষা দেয় যাদের সবাই ভর্তির জন্য ইন্টারনেট ব্যবহার করে।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0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জাতীয় বিশ্ববিদ্যালয় - উইকিপিডিয়া - Google Chr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875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334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ভর্তির পূর্বে ইন্টারনেটের মাধ্যমে ঐ প্রতিষ্ঠান সম্পর্কে খোজ নেওয়া যায়।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29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Pictures\CSE-116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129" y="390966"/>
            <a:ext cx="8813471" cy="487159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228600" y="5867400"/>
            <a:ext cx="8686800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 ) ইন্টারনেট এর মাধ্যমে ক্লাস হচ্ছে।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EL\Pictures\10257256_651684594887379_4140681162448201698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105775" cy="510539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 flipH="1">
            <a:off x="533400" y="5791201"/>
            <a:ext cx="8077199" cy="830997"/>
          </a:xfrm>
          <a:prstGeom prst="rect">
            <a:avLst/>
          </a:prstGeom>
          <a:ln w="28575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ইন্টারনেট এ হাজার হাজার বই এর সমাহার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EL\Pictures\4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" y="381001"/>
            <a:ext cx="7848601" cy="5108366"/>
          </a:xfrm>
          <a:prstGeom prst="rect">
            <a:avLst/>
          </a:prstGeom>
          <a:ln w="3810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533400" y="6096000"/>
            <a:ext cx="7848600" cy="64633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 ইন্টারনেট এর মাধ্যমে অনলাইনে ক্লাস নিচ্ছে।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OEL\Pictures\4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7492" y="108581"/>
            <a:ext cx="3688308" cy="25107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10" name="TextBox 9"/>
          <p:cNvSpPr txBox="1"/>
          <p:nvPr/>
        </p:nvSpPr>
        <p:spPr>
          <a:xfrm>
            <a:off x="0" y="5791200"/>
            <a:ext cx="9144000" cy="10772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ইন্টারনেটে বই পড়া যায়, অনলাইনে ক্লাস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নো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অনলাইনে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বসে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ক্লাস করা যায়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57" y="108581"/>
            <a:ext cx="3744411" cy="25807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689324"/>
            <a:ext cx="3695700" cy="2771775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533400"/>
            <a:ext cx="3810000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667000"/>
            <a:ext cx="7086600" cy="1323439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আমরা কিভাবে ইন্টারনেট থেকে শিক্ষা বিষয়ক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তথ্য পেতে পারি তা বর্ণনা কর?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2700" y="457200"/>
            <a:ext cx="3581400" cy="101566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685800" y="2286000"/>
            <a:ext cx="7965744" cy="2844969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AutoNum type="arabicPeriod"/>
            </a:pPr>
            <a:r>
              <a:rPr lang="bn-IN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 কী ?</a:t>
            </a:r>
          </a:p>
          <a:p>
            <a:pPr marL="742950" indent="-742950">
              <a:buAutoNum type="arabicPeriod"/>
            </a:pPr>
            <a:r>
              <a:rPr lang="bn-IN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 প্রতিষ্ঠানের প্রত্যক্ষ পরিচালক কে কে ?</a:t>
            </a:r>
          </a:p>
          <a:p>
            <a:pPr marL="742950" indent="-742950">
              <a:buFontTx/>
              <a:buAutoNum type="arabicPeriod"/>
            </a:pPr>
            <a:r>
              <a:rPr lang="bn-IN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 প্রতিষ্ঠানের প্রত্যক্ষ পরিচালক কে কে ?</a:t>
            </a:r>
          </a:p>
          <a:p>
            <a:pPr marL="742950" indent="-742950">
              <a:buAutoNum type="arabicPeriod"/>
            </a:pPr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ই-বুক রিডারের মাধ্যমে কিভাবে বই পড়া যায়।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457200"/>
            <a:ext cx="3048000" cy="914400"/>
          </a:xfrm>
          <a:prstGeom prst="rect">
            <a:avLst/>
          </a:prstGeom>
          <a:ln w="28575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00"/>
            <a:ext cx="7010400" cy="255454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আজ থেকে একশত বছর পর শিক্ষার ব্যাপারে তথ্য প্রযুক্তি কী ভূমিকা রাখতে পারে বলে তুমি মনে কর। তোমার মতামতের একটি কাল্পনিক দেয়াল পত্রিকা লিখ।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121748"/>
            <a:ext cx="5257800" cy="1446550"/>
          </a:xfrm>
          <a:prstGeom prst="rect">
            <a:avLst/>
          </a:prstGeom>
          <a:ln w="76200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"/>
            <a:ext cx="7467600" cy="4969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305</Words>
  <Application>Microsoft Office PowerPoint</Application>
  <PresentationFormat>On-screen Show (4:3)</PresentationFormat>
  <Paragraphs>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HP</cp:lastModifiedBy>
  <cp:revision>148</cp:revision>
  <dcterms:created xsi:type="dcterms:W3CDTF">2006-08-16T00:00:00Z</dcterms:created>
  <dcterms:modified xsi:type="dcterms:W3CDTF">2019-10-27T16:08:18Z</dcterms:modified>
</cp:coreProperties>
</file>