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4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405D-3074-46E9-8FE4-1DBBF2900A5F}" type="datetimeFigureOut">
              <a:rPr lang="en-US" smtClean="0"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D23E-C4AB-4342-9F27-866B6E70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hyperlink" Target="mailto:sm350950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445770"/>
            <a:ext cx="11327130" cy="59664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1248" y="1030537"/>
            <a:ext cx="10734675" cy="2543367"/>
            <a:chOff x="721248" y="1030537"/>
            <a:chExt cx="10734675" cy="25433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4673" y="1030537"/>
              <a:ext cx="2381250" cy="23812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1248" y="2804463"/>
              <a:ext cx="9544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মাল্টিমিডিয়া ক্লাসে সকলকে শুভেচ্ছা স্বাগতম। 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8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"/>
          <a:stretch/>
        </p:blipFill>
        <p:spPr>
          <a:xfrm>
            <a:off x="1346053" y="942049"/>
            <a:ext cx="5096312" cy="447507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599762" y="1405200"/>
            <a:ext cx="49272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 কারণ হলো –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বাতাসে জলীয় বাষ্পের উপস্থিতি, (২) ঊর্ধ্ব গমন এবং (৩) বায়ুমন্ডলের উষ্ণতা হৃাস 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3" y="127318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4697" r="4049"/>
          <a:stretch/>
        </p:blipFill>
        <p:spPr>
          <a:xfrm>
            <a:off x="3267740" y="1783201"/>
            <a:ext cx="5652655" cy="329738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710158" y="738585"/>
            <a:ext cx="2767817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0411" y="5276349"/>
            <a:ext cx="6987312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সৃষ্টির কারণ ব্যাখ্যা কর।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6"/>
          <a:stretch/>
        </p:blipFill>
        <p:spPr>
          <a:xfrm>
            <a:off x="1670339" y="813383"/>
            <a:ext cx="9144000" cy="5237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2042" y="5320146"/>
            <a:ext cx="2804057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1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7675" y="127321"/>
            <a:ext cx="11956648" cy="6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2"/>
          <a:stretch/>
        </p:blipFill>
        <p:spPr>
          <a:xfrm>
            <a:off x="1219200" y="969818"/>
            <a:ext cx="9809018" cy="4405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969818"/>
            <a:ext cx="8728363" cy="415376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44889" y="5265961"/>
            <a:ext cx="3067294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শৈলৎক্ষেপ বৃষ্টি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6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4114800" y="2191512"/>
            <a:ext cx="3962400" cy="218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5787"/>
          <a:stretch/>
        </p:blipFill>
        <p:spPr>
          <a:xfrm>
            <a:off x="1690255" y="1233055"/>
            <a:ext cx="8742217" cy="3976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27839" y="5336768"/>
            <a:ext cx="4132464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বায়ুপ্রাচীরজনিত বৃষ্টি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6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31758" y="248855"/>
            <a:ext cx="11956648" cy="6609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025236"/>
            <a:ext cx="9892146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65690" y="5347992"/>
            <a:ext cx="1828653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 বৃষ্টি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3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59585" y="127320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19" y="1678675"/>
            <a:ext cx="4869181" cy="266846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628091" y="674436"/>
            <a:ext cx="261009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289" y="4496277"/>
            <a:ext cx="99212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বৃষ্টিপাত এবং শৈলৎক্ষেপ বৃষ্টিপাতের মধ্যে কোনটি নিরক্ষীয়  অঞ্চলে হয়ে থাকে বিশ্লেষণ কর। 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0" y="127319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49" y="1197327"/>
            <a:ext cx="7143750" cy="428625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3377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6643" y="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8091" y="674436"/>
            <a:ext cx="170447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bn-BD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9354" y="1505433"/>
            <a:ext cx="97955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১.বৃষ্টি মাপক যন্ত্রের নাম কী ?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বৈশিষ্ট্য ও প্রকৃতি অনুসারে স্বাভাবিক বৃষ্টিপাত কয় প্রকার?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ঘূর্ণি বৃষ্টি কী ?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বৃষ্টিচ্ছায়া অঞ্চল কী ?</a:t>
            </a:r>
          </a:p>
        </p:txBody>
      </p:sp>
    </p:spTree>
    <p:extLst>
      <p:ext uri="{BB962C8B-B14F-4D97-AF65-F5344CB8AC3E}">
        <p14:creationId xmlns:p14="http://schemas.microsoft.com/office/powerpoint/2010/main" val="94531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235352" y="0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8361" r="31055" b="5470"/>
          <a:stretch/>
        </p:blipFill>
        <p:spPr>
          <a:xfrm>
            <a:off x="4727273" y="1600201"/>
            <a:ext cx="2411730" cy="1871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628091" y="633492"/>
            <a:ext cx="261009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8780" y="3566572"/>
            <a:ext cx="9304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কী কী ধরনের বৃষ্টিপাত হয় এবং কেন হয়? ব্যাখ্যা করে তার একটি তালিকা প্রস্তুত করে আনবে।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7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9251" y="124427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5" y="691372"/>
            <a:ext cx="1417444" cy="1783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-532435" y="2559872"/>
            <a:ext cx="75466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উচ্চ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sm</a:t>
            </a:r>
            <a:r>
              <a:rPr lang="en-US" sz="1600" dirty="0">
                <a:cs typeface="NikoshBAN" panose="02000000000000000000" pitchFamily="2" charset="0"/>
                <a:hlinkClick r:id="rId4"/>
              </a:rPr>
              <a:t>350950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7"/>
          <a:stretch/>
        </p:blipFill>
        <p:spPr>
          <a:xfrm>
            <a:off x="7738192" y="625033"/>
            <a:ext cx="2234811" cy="2749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454140" y="378364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৯ম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ভূগোল ও পরিবেশ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360">
            <a:off x="5550870" y="625033"/>
            <a:ext cx="674381" cy="54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5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02436" y="93030"/>
            <a:ext cx="11956648" cy="6609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824188"/>
            <a:ext cx="9978390" cy="510798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26255" y="824188"/>
            <a:ext cx="3497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8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235352" y="-22083"/>
            <a:ext cx="11956648" cy="6606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7601" y="728279"/>
            <a:ext cx="447294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দেখছ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71" y="1674972"/>
            <a:ext cx="6583680" cy="41148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57601" y="728279"/>
            <a:ext cx="4817770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অঝোর ধারায় বৃষ্টি পড়ছে (Heavy  Rainfall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36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3671" y="1674972"/>
            <a:ext cx="65836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3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38607" y="12573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735" y="578628"/>
            <a:ext cx="292038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96" y="1523925"/>
            <a:ext cx="5055870" cy="362902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165371" y="5267250"/>
            <a:ext cx="1903119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2"/>
          <a:stretch/>
        </p:blipFill>
        <p:spPr>
          <a:xfrm>
            <a:off x="3588996" y="1523925"/>
            <a:ext cx="5055870" cy="36290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9409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7177" y="114300"/>
            <a:ext cx="11956648" cy="6609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1186" y="1526255"/>
            <a:ext cx="50977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7270" y="2432745"/>
            <a:ext cx="10504170" cy="31393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কী তা বলতে পারবে;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 কারণ ব্যাখ্যা করতে পারবে ;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বৃষ্টিপাত সম্পর্কে বর্ণনা করতে পারবে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176" y="535067"/>
            <a:ext cx="212979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79" y="1389222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79" y="1389222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3"/>
          <a:stretch/>
        </p:blipFill>
        <p:spPr>
          <a:xfrm>
            <a:off x="3108959" y="1389222"/>
            <a:ext cx="6400799" cy="330477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08959" y="548673"/>
            <a:ext cx="626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আমরা কী দেখছি?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8"/>
          <a:stretch/>
        </p:blipFill>
        <p:spPr>
          <a:xfrm>
            <a:off x="3108959" y="1393147"/>
            <a:ext cx="6400800" cy="331039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245869" y="4849793"/>
            <a:ext cx="9989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মেঘ ঘনীভূত হয়ে পানির ফোঁটা ফোঁটা আকারে মধ্যাকর্ষণ শক্তির টানে ভূপৃষ্ঠে পতিত হলে তাকে বৃষ্টিপাত বলে।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25730" y="121089"/>
            <a:ext cx="11956648" cy="6609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" b="10000"/>
          <a:stretch/>
        </p:blipFill>
        <p:spPr>
          <a:xfrm>
            <a:off x="1347354" y="878265"/>
            <a:ext cx="4162425" cy="4354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0730" y="1232595"/>
            <a:ext cx="4423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বল তো ?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0730" y="2795343"/>
            <a:ext cx="6068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বৃষ্টিমাপক যন্ত্র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Rain gauge)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8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29" y="1875502"/>
            <a:ext cx="4791051" cy="296037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98718" y="781123"/>
            <a:ext cx="238887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9435" y="5099254"/>
            <a:ext cx="5007436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কাকে বলে?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750" r="8849" b="13575"/>
          <a:stretch/>
        </p:blipFill>
        <p:spPr>
          <a:xfrm>
            <a:off x="115747" y="127320"/>
            <a:ext cx="11956648" cy="66091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14008" y="1491627"/>
            <a:ext cx="7960123" cy="4020562"/>
            <a:chOff x="2467710" y="1462711"/>
            <a:chExt cx="6553199" cy="23886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710" y="1462711"/>
              <a:ext cx="3144981" cy="238861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691" y="1462711"/>
              <a:ext cx="3408218" cy="238125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9" y="1485888"/>
            <a:ext cx="7960123" cy="402056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964189" y="648696"/>
            <a:ext cx="4692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তো কী  ?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238</Words>
  <Application>Microsoft Office PowerPoint</Application>
  <PresentationFormat>Widescreen</PresentationFormat>
  <Paragraphs>46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sultan mahmud</cp:lastModifiedBy>
  <cp:revision>110</cp:revision>
  <dcterms:created xsi:type="dcterms:W3CDTF">2019-10-20T12:27:30Z</dcterms:created>
  <dcterms:modified xsi:type="dcterms:W3CDTF">2019-10-27T10:37:06Z</dcterms:modified>
</cp:coreProperties>
</file>