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2"/>
  </p:notesMasterIdLst>
  <p:sldIdLst>
    <p:sldId id="257" r:id="rId5"/>
    <p:sldId id="258" r:id="rId6"/>
    <p:sldId id="259" r:id="rId7"/>
    <p:sldId id="256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9CC19-311D-4816-9AD9-04C74D2D10AD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0FAD9-9B18-4D52-8F94-B67EA75E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4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3AE94D-48BB-4801-A564-BC072B7719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43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1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0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63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EC8E7F-18BA-4DCF-8009-6FC702F315CB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157F74-C236-477F-9CC9-ED5819DA241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490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39934-AA6D-4515-AFAB-EDBFF74FB9ED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5B847E-5D89-4144-A30B-0FDDABA9D09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562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062384" y="4203701"/>
            <a:ext cx="383540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2426910 h 640"/>
              <a:gd name="T6" fmla="*/ 2147483646 w 2706"/>
              <a:gd name="T7" fmla="*/ 47345203 h 640"/>
              <a:gd name="T8" fmla="*/ 2147483646 w 2706"/>
              <a:gd name="T9" fmla="*/ 74755995 h 640"/>
              <a:gd name="T10" fmla="*/ 2147483646 w 2706"/>
              <a:gd name="T11" fmla="*/ 102165671 h 640"/>
              <a:gd name="T12" fmla="*/ 2147483646 w 2706"/>
              <a:gd name="T13" fmla="*/ 134560345 h 640"/>
              <a:gd name="T14" fmla="*/ 2147483646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6 w 2706"/>
              <a:gd name="T79" fmla="*/ 737588839 h 640"/>
              <a:gd name="T80" fmla="*/ 2147483646 w 2706"/>
              <a:gd name="T81" fmla="*/ 722637193 h 640"/>
              <a:gd name="T82" fmla="*/ 2147483646 w 2706"/>
              <a:gd name="T83" fmla="*/ 707686664 h 640"/>
              <a:gd name="T84" fmla="*/ 2147483646 w 2706"/>
              <a:gd name="T85" fmla="*/ 690243636 h 640"/>
              <a:gd name="T86" fmla="*/ 2147483646 w 2706"/>
              <a:gd name="T87" fmla="*/ 672800607 h 640"/>
              <a:gd name="T88" fmla="*/ 2147483646 w 2706"/>
              <a:gd name="T89" fmla="*/ 652866196 h 640"/>
              <a:gd name="T90" fmla="*/ 2147483646 w 2706"/>
              <a:gd name="T91" fmla="*/ 632930669 h 640"/>
              <a:gd name="T92" fmla="*/ 2147483646 w 2706"/>
              <a:gd name="T93" fmla="*/ 610503759 h 640"/>
              <a:gd name="T94" fmla="*/ 2147483646 w 2706"/>
              <a:gd name="T95" fmla="*/ 588077965 h 640"/>
              <a:gd name="T96" fmla="*/ 2147483646 w 2706"/>
              <a:gd name="T97" fmla="*/ 538240263 h 640"/>
              <a:gd name="T98" fmla="*/ 2147483646 w 2706"/>
              <a:gd name="T99" fmla="*/ 485911178 h 640"/>
              <a:gd name="T100" fmla="*/ 2147483646 w 2706"/>
              <a:gd name="T101" fmla="*/ 485911178 h 640"/>
              <a:gd name="T102" fmla="*/ 2147483646 w 2706"/>
              <a:gd name="T103" fmla="*/ 483419795 h 640"/>
              <a:gd name="T104" fmla="*/ 2147483646 w 2706"/>
              <a:gd name="T105" fmla="*/ 483419795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492500" y="4075113"/>
            <a:ext cx="7393517" cy="850900"/>
          </a:xfrm>
          <a:custGeom>
            <a:avLst/>
            <a:gdLst>
              <a:gd name="T0" fmla="*/ 2147483646 w 5216"/>
              <a:gd name="T1" fmla="*/ 890318333 h 762"/>
              <a:gd name="T2" fmla="*/ 2147483646 w 5216"/>
              <a:gd name="T3" fmla="*/ 855403517 h 762"/>
              <a:gd name="T4" fmla="*/ 2147483646 w 5216"/>
              <a:gd name="T5" fmla="*/ 760636483 h 762"/>
              <a:gd name="T6" fmla="*/ 2147483646 w 5216"/>
              <a:gd name="T7" fmla="*/ 633448150 h 762"/>
              <a:gd name="T8" fmla="*/ 2147483646 w 5216"/>
              <a:gd name="T9" fmla="*/ 466356850 h 762"/>
              <a:gd name="T10" fmla="*/ 2147483646 w 5216"/>
              <a:gd name="T11" fmla="*/ 369095183 h 762"/>
              <a:gd name="T12" fmla="*/ 2147483646 w 5216"/>
              <a:gd name="T13" fmla="*/ 294278517 h 762"/>
              <a:gd name="T14" fmla="*/ 2147483646 w 5216"/>
              <a:gd name="T15" fmla="*/ 229438150 h 762"/>
              <a:gd name="T16" fmla="*/ 2147483646 w 5216"/>
              <a:gd name="T17" fmla="*/ 174571850 h 762"/>
              <a:gd name="T18" fmla="*/ 2147483646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6 w 5216"/>
              <a:gd name="T45" fmla="*/ 643423333 h 762"/>
              <a:gd name="T46" fmla="*/ 2147483646 w 5216"/>
              <a:gd name="T47" fmla="*/ 713251850 h 762"/>
              <a:gd name="T48" fmla="*/ 2147483646 w 5216"/>
              <a:gd name="T49" fmla="*/ 773105183 h 762"/>
              <a:gd name="T50" fmla="*/ 2147483646 w 5216"/>
              <a:gd name="T51" fmla="*/ 825476850 h 762"/>
              <a:gd name="T52" fmla="*/ 2147483646 w 5216"/>
              <a:gd name="T53" fmla="*/ 865379817 h 762"/>
              <a:gd name="T54" fmla="*/ 2147483646 w 5216"/>
              <a:gd name="T55" fmla="*/ 900293517 h 762"/>
              <a:gd name="T56" fmla="*/ 2147483646 w 5216"/>
              <a:gd name="T57" fmla="*/ 922738517 h 762"/>
              <a:gd name="T58" fmla="*/ 2147483646 w 5216"/>
              <a:gd name="T59" fmla="*/ 940196483 h 762"/>
              <a:gd name="T60" fmla="*/ 2147483646 w 5216"/>
              <a:gd name="T61" fmla="*/ 950171667 h 762"/>
              <a:gd name="T62" fmla="*/ 2147483646 w 5216"/>
              <a:gd name="T63" fmla="*/ 950171667 h 762"/>
              <a:gd name="T64" fmla="*/ 2147483646 w 5216"/>
              <a:gd name="T65" fmla="*/ 945183517 h 762"/>
              <a:gd name="T66" fmla="*/ 2147483646 w 5216"/>
              <a:gd name="T67" fmla="*/ 932714817 h 762"/>
              <a:gd name="T68" fmla="*/ 2147483646 w 5216"/>
              <a:gd name="T69" fmla="*/ 912763333 h 762"/>
              <a:gd name="T70" fmla="*/ 2147483646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6 w 5144"/>
              <a:gd name="T37" fmla="*/ 72272589 h 694"/>
              <a:gd name="T38" fmla="*/ 2147483646 w 5144"/>
              <a:gd name="T39" fmla="*/ 99687369 h 694"/>
              <a:gd name="T40" fmla="*/ 2147483646 w 5144"/>
              <a:gd name="T41" fmla="*/ 132085234 h 694"/>
              <a:gd name="T42" fmla="*/ 2147483646 w 5144"/>
              <a:gd name="T43" fmla="*/ 171959958 h 694"/>
              <a:gd name="T44" fmla="*/ 2147483646 w 5144"/>
              <a:gd name="T45" fmla="*/ 216818883 h 694"/>
              <a:gd name="T46" fmla="*/ 2147483646 w 5144"/>
              <a:gd name="T47" fmla="*/ 269154668 h 694"/>
              <a:gd name="T48" fmla="*/ 2147483646 w 5144"/>
              <a:gd name="T49" fmla="*/ 331458855 h 694"/>
              <a:gd name="T50" fmla="*/ 2147483646 w 5144"/>
              <a:gd name="T51" fmla="*/ 398747244 h 694"/>
              <a:gd name="T52" fmla="*/ 2147483646 w 5144"/>
              <a:gd name="T53" fmla="*/ 473512491 h 694"/>
              <a:gd name="T54" fmla="*/ 2147483646 w 5144"/>
              <a:gd name="T55" fmla="*/ 558247257 h 694"/>
              <a:gd name="T56" fmla="*/ 2147483646 w 5144"/>
              <a:gd name="T57" fmla="*/ 650456650 h 694"/>
              <a:gd name="T58" fmla="*/ 2147483646 w 5144"/>
              <a:gd name="T59" fmla="*/ 752636678 h 694"/>
              <a:gd name="T60" fmla="*/ 2147483646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7480301" y="4073526"/>
            <a:ext cx="4409017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6 w 3112"/>
              <a:gd name="T21" fmla="*/ 192224091 h 584"/>
              <a:gd name="T22" fmla="*/ 2147483646 w 3112"/>
              <a:gd name="T23" fmla="*/ 134806230 h 584"/>
              <a:gd name="T24" fmla="*/ 2147483646 w 3112"/>
              <a:gd name="T25" fmla="*/ 109841699 h 584"/>
              <a:gd name="T26" fmla="*/ 2147483646 w 3112"/>
              <a:gd name="T27" fmla="*/ 84878286 h 584"/>
              <a:gd name="T28" fmla="*/ 2147483646 w 3112"/>
              <a:gd name="T29" fmla="*/ 64906662 h 584"/>
              <a:gd name="T30" fmla="*/ 2147483646 w 3112"/>
              <a:gd name="T31" fmla="*/ 44935037 h 584"/>
              <a:gd name="T32" fmla="*/ 2147483646 w 3112"/>
              <a:gd name="T33" fmla="*/ 29957436 h 584"/>
              <a:gd name="T34" fmla="*/ 2147483646 w 3112"/>
              <a:gd name="T35" fmla="*/ 17474613 h 584"/>
              <a:gd name="T36" fmla="*/ 2147483646 w 3112"/>
              <a:gd name="T37" fmla="*/ 7488800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81517" y="4059239"/>
            <a:ext cx="11631083" cy="1328737"/>
          </a:xfrm>
          <a:custGeom>
            <a:avLst/>
            <a:gdLst>
              <a:gd name="T0" fmla="*/ 2147483646 w 8196"/>
              <a:gd name="T1" fmla="*/ 636203066 h 1192"/>
              <a:gd name="T2" fmla="*/ 2147483646 w 8196"/>
              <a:gd name="T3" fmla="*/ 708272557 h 1192"/>
              <a:gd name="T4" fmla="*/ 2147483646 w 8196"/>
              <a:gd name="T5" fmla="*/ 770402158 h 1192"/>
              <a:gd name="T6" fmla="*/ 2147483646 w 8196"/>
              <a:gd name="T7" fmla="*/ 827560144 h 1192"/>
              <a:gd name="T8" fmla="*/ 2147483646 w 8196"/>
              <a:gd name="T9" fmla="*/ 872293546 h 1192"/>
              <a:gd name="T10" fmla="*/ 2147483646 w 8196"/>
              <a:gd name="T11" fmla="*/ 907085945 h 1192"/>
              <a:gd name="T12" fmla="*/ 2147483646 w 8196"/>
              <a:gd name="T13" fmla="*/ 931937340 h 1192"/>
              <a:gd name="T14" fmla="*/ 2147483646 w 8196"/>
              <a:gd name="T15" fmla="*/ 946848846 h 1192"/>
              <a:gd name="T16" fmla="*/ 2147483646 w 8196"/>
              <a:gd name="T17" fmla="*/ 944363037 h 1192"/>
              <a:gd name="T18" fmla="*/ 2147483646 w 8196"/>
              <a:gd name="T19" fmla="*/ 931937340 h 1192"/>
              <a:gd name="T20" fmla="*/ 2147483646 w 8196"/>
              <a:gd name="T21" fmla="*/ 902115443 h 1192"/>
              <a:gd name="T22" fmla="*/ 2147483646 w 8196"/>
              <a:gd name="T23" fmla="*/ 857382041 h 1192"/>
              <a:gd name="T24" fmla="*/ 2147483646 w 8196"/>
              <a:gd name="T25" fmla="*/ 797738247 h 1192"/>
              <a:gd name="T26" fmla="*/ 2147483646 w 8196"/>
              <a:gd name="T27" fmla="*/ 718213560 h 1192"/>
              <a:gd name="T28" fmla="*/ 2147483646 w 8196"/>
              <a:gd name="T29" fmla="*/ 621291560 h 1192"/>
              <a:gd name="T30" fmla="*/ 2147483646 w 8196"/>
              <a:gd name="T31" fmla="*/ 504488666 h 1192"/>
              <a:gd name="T32" fmla="*/ 2147483646 w 8196"/>
              <a:gd name="T33" fmla="*/ 367804880 h 1192"/>
              <a:gd name="T34" fmla="*/ 2147483646 w 8196"/>
              <a:gd name="T35" fmla="*/ 298220083 h 1192"/>
              <a:gd name="T36" fmla="*/ 2147483646 w 8196"/>
              <a:gd name="T37" fmla="*/ 183901883 h 1192"/>
              <a:gd name="T38" fmla="*/ 2147483646 w 8196"/>
              <a:gd name="T39" fmla="*/ 101891388 h 1192"/>
              <a:gd name="T40" fmla="*/ 2147483646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6 w 8196"/>
              <a:gd name="T65" fmla="*/ 1481159409 h 1192"/>
              <a:gd name="T66" fmla="*/ 2147483646 w 8196"/>
              <a:gd name="T67" fmla="*/ 1473704213 h 1192"/>
              <a:gd name="T68" fmla="*/ 2147483646 w 8196"/>
              <a:gd name="T69" fmla="*/ 633717257 h 1192"/>
              <a:gd name="T70" fmla="*/ 2147483646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59F56-F780-4B0D-8543-5473CFBF92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D40A65-021F-4EFD-A41D-53403563A62A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842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E8144F-79BA-4089-8ED1-1B30F510A53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424333-6DCB-4D34-A2F8-21D64A7EFBC6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895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3F7F8-EA64-422C-8DAF-F907CB7D2E0B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BD3252-03F7-4CF9-947F-3C5EF7D77E6E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17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43321-73A1-4A10-B255-69F79D835AA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7AFEA1-1F3C-4888-B447-64E78EBA8C8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28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A01D45-6B6B-493D-8E45-8AEC16947AE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5AE7DD-122A-49AC-B268-338A87B80FB3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439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34331-483B-451E-A4F7-30F3C640661D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0BF38-ACF8-428A-B49D-EAE36FD273F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88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050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DF4AE-F79F-48CD-953C-681912E0B740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64135B-5038-43EE-A623-5908A8A0ED18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608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50E64A-EB6F-4CD1-ADD5-8009F845DDFE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FA4CD4-0155-4DDE-A882-B4281BDE3805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301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D26D2C-4413-4D42-9A91-999342A52B3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E3378E-BAD8-45BD-8946-013869DA76CC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780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EC8E7F-18BA-4DCF-8009-6FC702F315CB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157F74-C236-477F-9CC9-ED5819DA241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81077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39934-AA6D-4515-AFAB-EDBFF74FB9ED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5B847E-5D89-4144-A30B-0FDDABA9D09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017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062384" y="4203701"/>
            <a:ext cx="383540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2426910 h 640"/>
              <a:gd name="T6" fmla="*/ 2147483646 w 2706"/>
              <a:gd name="T7" fmla="*/ 47345203 h 640"/>
              <a:gd name="T8" fmla="*/ 2147483646 w 2706"/>
              <a:gd name="T9" fmla="*/ 74755995 h 640"/>
              <a:gd name="T10" fmla="*/ 2147483646 w 2706"/>
              <a:gd name="T11" fmla="*/ 102165671 h 640"/>
              <a:gd name="T12" fmla="*/ 2147483646 w 2706"/>
              <a:gd name="T13" fmla="*/ 134560345 h 640"/>
              <a:gd name="T14" fmla="*/ 2147483646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6 w 2706"/>
              <a:gd name="T79" fmla="*/ 737588839 h 640"/>
              <a:gd name="T80" fmla="*/ 2147483646 w 2706"/>
              <a:gd name="T81" fmla="*/ 722637193 h 640"/>
              <a:gd name="T82" fmla="*/ 2147483646 w 2706"/>
              <a:gd name="T83" fmla="*/ 707686664 h 640"/>
              <a:gd name="T84" fmla="*/ 2147483646 w 2706"/>
              <a:gd name="T85" fmla="*/ 690243636 h 640"/>
              <a:gd name="T86" fmla="*/ 2147483646 w 2706"/>
              <a:gd name="T87" fmla="*/ 672800607 h 640"/>
              <a:gd name="T88" fmla="*/ 2147483646 w 2706"/>
              <a:gd name="T89" fmla="*/ 652866196 h 640"/>
              <a:gd name="T90" fmla="*/ 2147483646 w 2706"/>
              <a:gd name="T91" fmla="*/ 632930669 h 640"/>
              <a:gd name="T92" fmla="*/ 2147483646 w 2706"/>
              <a:gd name="T93" fmla="*/ 610503759 h 640"/>
              <a:gd name="T94" fmla="*/ 2147483646 w 2706"/>
              <a:gd name="T95" fmla="*/ 588077965 h 640"/>
              <a:gd name="T96" fmla="*/ 2147483646 w 2706"/>
              <a:gd name="T97" fmla="*/ 538240263 h 640"/>
              <a:gd name="T98" fmla="*/ 2147483646 w 2706"/>
              <a:gd name="T99" fmla="*/ 485911178 h 640"/>
              <a:gd name="T100" fmla="*/ 2147483646 w 2706"/>
              <a:gd name="T101" fmla="*/ 485911178 h 640"/>
              <a:gd name="T102" fmla="*/ 2147483646 w 2706"/>
              <a:gd name="T103" fmla="*/ 483419795 h 640"/>
              <a:gd name="T104" fmla="*/ 2147483646 w 2706"/>
              <a:gd name="T105" fmla="*/ 483419795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492500" y="4075113"/>
            <a:ext cx="7393517" cy="850900"/>
          </a:xfrm>
          <a:custGeom>
            <a:avLst/>
            <a:gdLst>
              <a:gd name="T0" fmla="*/ 2147483646 w 5216"/>
              <a:gd name="T1" fmla="*/ 890318333 h 762"/>
              <a:gd name="T2" fmla="*/ 2147483646 w 5216"/>
              <a:gd name="T3" fmla="*/ 855403517 h 762"/>
              <a:gd name="T4" fmla="*/ 2147483646 w 5216"/>
              <a:gd name="T5" fmla="*/ 760636483 h 762"/>
              <a:gd name="T6" fmla="*/ 2147483646 w 5216"/>
              <a:gd name="T7" fmla="*/ 633448150 h 762"/>
              <a:gd name="T8" fmla="*/ 2147483646 w 5216"/>
              <a:gd name="T9" fmla="*/ 466356850 h 762"/>
              <a:gd name="T10" fmla="*/ 2147483646 w 5216"/>
              <a:gd name="T11" fmla="*/ 369095183 h 762"/>
              <a:gd name="T12" fmla="*/ 2147483646 w 5216"/>
              <a:gd name="T13" fmla="*/ 294278517 h 762"/>
              <a:gd name="T14" fmla="*/ 2147483646 w 5216"/>
              <a:gd name="T15" fmla="*/ 229438150 h 762"/>
              <a:gd name="T16" fmla="*/ 2147483646 w 5216"/>
              <a:gd name="T17" fmla="*/ 174571850 h 762"/>
              <a:gd name="T18" fmla="*/ 2147483646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6 w 5216"/>
              <a:gd name="T45" fmla="*/ 643423333 h 762"/>
              <a:gd name="T46" fmla="*/ 2147483646 w 5216"/>
              <a:gd name="T47" fmla="*/ 713251850 h 762"/>
              <a:gd name="T48" fmla="*/ 2147483646 w 5216"/>
              <a:gd name="T49" fmla="*/ 773105183 h 762"/>
              <a:gd name="T50" fmla="*/ 2147483646 w 5216"/>
              <a:gd name="T51" fmla="*/ 825476850 h 762"/>
              <a:gd name="T52" fmla="*/ 2147483646 w 5216"/>
              <a:gd name="T53" fmla="*/ 865379817 h 762"/>
              <a:gd name="T54" fmla="*/ 2147483646 w 5216"/>
              <a:gd name="T55" fmla="*/ 900293517 h 762"/>
              <a:gd name="T56" fmla="*/ 2147483646 w 5216"/>
              <a:gd name="T57" fmla="*/ 922738517 h 762"/>
              <a:gd name="T58" fmla="*/ 2147483646 w 5216"/>
              <a:gd name="T59" fmla="*/ 940196483 h 762"/>
              <a:gd name="T60" fmla="*/ 2147483646 w 5216"/>
              <a:gd name="T61" fmla="*/ 950171667 h 762"/>
              <a:gd name="T62" fmla="*/ 2147483646 w 5216"/>
              <a:gd name="T63" fmla="*/ 950171667 h 762"/>
              <a:gd name="T64" fmla="*/ 2147483646 w 5216"/>
              <a:gd name="T65" fmla="*/ 945183517 h 762"/>
              <a:gd name="T66" fmla="*/ 2147483646 w 5216"/>
              <a:gd name="T67" fmla="*/ 932714817 h 762"/>
              <a:gd name="T68" fmla="*/ 2147483646 w 5216"/>
              <a:gd name="T69" fmla="*/ 912763333 h 762"/>
              <a:gd name="T70" fmla="*/ 2147483646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6 w 5144"/>
              <a:gd name="T37" fmla="*/ 72272589 h 694"/>
              <a:gd name="T38" fmla="*/ 2147483646 w 5144"/>
              <a:gd name="T39" fmla="*/ 99687369 h 694"/>
              <a:gd name="T40" fmla="*/ 2147483646 w 5144"/>
              <a:gd name="T41" fmla="*/ 132085234 h 694"/>
              <a:gd name="T42" fmla="*/ 2147483646 w 5144"/>
              <a:gd name="T43" fmla="*/ 171959958 h 694"/>
              <a:gd name="T44" fmla="*/ 2147483646 w 5144"/>
              <a:gd name="T45" fmla="*/ 216818883 h 694"/>
              <a:gd name="T46" fmla="*/ 2147483646 w 5144"/>
              <a:gd name="T47" fmla="*/ 269154668 h 694"/>
              <a:gd name="T48" fmla="*/ 2147483646 w 5144"/>
              <a:gd name="T49" fmla="*/ 331458855 h 694"/>
              <a:gd name="T50" fmla="*/ 2147483646 w 5144"/>
              <a:gd name="T51" fmla="*/ 398747244 h 694"/>
              <a:gd name="T52" fmla="*/ 2147483646 w 5144"/>
              <a:gd name="T53" fmla="*/ 473512491 h 694"/>
              <a:gd name="T54" fmla="*/ 2147483646 w 5144"/>
              <a:gd name="T55" fmla="*/ 558247257 h 694"/>
              <a:gd name="T56" fmla="*/ 2147483646 w 5144"/>
              <a:gd name="T57" fmla="*/ 650456650 h 694"/>
              <a:gd name="T58" fmla="*/ 2147483646 w 5144"/>
              <a:gd name="T59" fmla="*/ 752636678 h 694"/>
              <a:gd name="T60" fmla="*/ 2147483646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7480301" y="4073526"/>
            <a:ext cx="4409017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6 w 3112"/>
              <a:gd name="T21" fmla="*/ 192224091 h 584"/>
              <a:gd name="T22" fmla="*/ 2147483646 w 3112"/>
              <a:gd name="T23" fmla="*/ 134806230 h 584"/>
              <a:gd name="T24" fmla="*/ 2147483646 w 3112"/>
              <a:gd name="T25" fmla="*/ 109841699 h 584"/>
              <a:gd name="T26" fmla="*/ 2147483646 w 3112"/>
              <a:gd name="T27" fmla="*/ 84878286 h 584"/>
              <a:gd name="T28" fmla="*/ 2147483646 w 3112"/>
              <a:gd name="T29" fmla="*/ 64906662 h 584"/>
              <a:gd name="T30" fmla="*/ 2147483646 w 3112"/>
              <a:gd name="T31" fmla="*/ 44935037 h 584"/>
              <a:gd name="T32" fmla="*/ 2147483646 w 3112"/>
              <a:gd name="T33" fmla="*/ 29957436 h 584"/>
              <a:gd name="T34" fmla="*/ 2147483646 w 3112"/>
              <a:gd name="T35" fmla="*/ 17474613 h 584"/>
              <a:gd name="T36" fmla="*/ 2147483646 w 3112"/>
              <a:gd name="T37" fmla="*/ 7488800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81517" y="4059239"/>
            <a:ext cx="11631083" cy="1328737"/>
          </a:xfrm>
          <a:custGeom>
            <a:avLst/>
            <a:gdLst>
              <a:gd name="T0" fmla="*/ 2147483646 w 8196"/>
              <a:gd name="T1" fmla="*/ 636203066 h 1192"/>
              <a:gd name="T2" fmla="*/ 2147483646 w 8196"/>
              <a:gd name="T3" fmla="*/ 708272557 h 1192"/>
              <a:gd name="T4" fmla="*/ 2147483646 w 8196"/>
              <a:gd name="T5" fmla="*/ 770402158 h 1192"/>
              <a:gd name="T6" fmla="*/ 2147483646 w 8196"/>
              <a:gd name="T7" fmla="*/ 827560144 h 1192"/>
              <a:gd name="T8" fmla="*/ 2147483646 w 8196"/>
              <a:gd name="T9" fmla="*/ 872293546 h 1192"/>
              <a:gd name="T10" fmla="*/ 2147483646 w 8196"/>
              <a:gd name="T11" fmla="*/ 907085945 h 1192"/>
              <a:gd name="T12" fmla="*/ 2147483646 w 8196"/>
              <a:gd name="T13" fmla="*/ 931937340 h 1192"/>
              <a:gd name="T14" fmla="*/ 2147483646 w 8196"/>
              <a:gd name="T15" fmla="*/ 946848846 h 1192"/>
              <a:gd name="T16" fmla="*/ 2147483646 w 8196"/>
              <a:gd name="T17" fmla="*/ 944363037 h 1192"/>
              <a:gd name="T18" fmla="*/ 2147483646 w 8196"/>
              <a:gd name="T19" fmla="*/ 931937340 h 1192"/>
              <a:gd name="T20" fmla="*/ 2147483646 w 8196"/>
              <a:gd name="T21" fmla="*/ 902115443 h 1192"/>
              <a:gd name="T22" fmla="*/ 2147483646 w 8196"/>
              <a:gd name="T23" fmla="*/ 857382041 h 1192"/>
              <a:gd name="T24" fmla="*/ 2147483646 w 8196"/>
              <a:gd name="T25" fmla="*/ 797738247 h 1192"/>
              <a:gd name="T26" fmla="*/ 2147483646 w 8196"/>
              <a:gd name="T27" fmla="*/ 718213560 h 1192"/>
              <a:gd name="T28" fmla="*/ 2147483646 w 8196"/>
              <a:gd name="T29" fmla="*/ 621291560 h 1192"/>
              <a:gd name="T30" fmla="*/ 2147483646 w 8196"/>
              <a:gd name="T31" fmla="*/ 504488666 h 1192"/>
              <a:gd name="T32" fmla="*/ 2147483646 w 8196"/>
              <a:gd name="T33" fmla="*/ 367804880 h 1192"/>
              <a:gd name="T34" fmla="*/ 2147483646 w 8196"/>
              <a:gd name="T35" fmla="*/ 298220083 h 1192"/>
              <a:gd name="T36" fmla="*/ 2147483646 w 8196"/>
              <a:gd name="T37" fmla="*/ 183901883 h 1192"/>
              <a:gd name="T38" fmla="*/ 2147483646 w 8196"/>
              <a:gd name="T39" fmla="*/ 101891388 h 1192"/>
              <a:gd name="T40" fmla="*/ 2147483646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6 w 8196"/>
              <a:gd name="T65" fmla="*/ 1481159409 h 1192"/>
              <a:gd name="T66" fmla="*/ 2147483646 w 8196"/>
              <a:gd name="T67" fmla="*/ 1473704213 h 1192"/>
              <a:gd name="T68" fmla="*/ 2147483646 w 8196"/>
              <a:gd name="T69" fmla="*/ 633717257 h 1192"/>
              <a:gd name="T70" fmla="*/ 2147483646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59F56-F780-4B0D-8543-5473CFBF92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D40A65-021F-4EFD-A41D-53403563A62A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226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E8144F-79BA-4089-8ED1-1B30F510A53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424333-6DCB-4D34-A2F8-21D64A7EFBC6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8730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3F7F8-EA64-422C-8DAF-F907CB7D2E0B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BD3252-03F7-4CF9-947F-3C5EF7D77E6E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8027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43321-73A1-4A10-B255-69F79D835AA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7AFEA1-1F3C-4888-B447-64E78EBA8C8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6446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A01D45-6B6B-493D-8E45-8AEC16947AE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5AE7DD-122A-49AC-B268-338A87B80FB3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20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90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34331-483B-451E-A4F7-30F3C640661D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0BF38-ACF8-428A-B49D-EAE36FD273F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450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DF4AE-F79F-48CD-953C-681912E0B740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64135B-5038-43EE-A623-5908A8A0ED18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88728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50E64A-EB6F-4CD1-ADD5-8009F845DDFE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FA4CD4-0155-4DDE-A882-B4281BDE3805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3563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D26D2C-4413-4D42-9A91-999342A52B3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E3378E-BAD8-45BD-8946-013869DA76CC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9534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EC8E7F-18BA-4DCF-8009-6FC702F315CB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157F74-C236-477F-9CC9-ED5819DA241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692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39934-AA6D-4515-AFAB-EDBFF74FB9ED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5B847E-5D89-4144-A30B-0FDDABA9D09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32577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062384" y="4203701"/>
            <a:ext cx="383540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2426910 h 640"/>
              <a:gd name="T6" fmla="*/ 2147483646 w 2706"/>
              <a:gd name="T7" fmla="*/ 47345203 h 640"/>
              <a:gd name="T8" fmla="*/ 2147483646 w 2706"/>
              <a:gd name="T9" fmla="*/ 74755995 h 640"/>
              <a:gd name="T10" fmla="*/ 2147483646 w 2706"/>
              <a:gd name="T11" fmla="*/ 102165671 h 640"/>
              <a:gd name="T12" fmla="*/ 2147483646 w 2706"/>
              <a:gd name="T13" fmla="*/ 134560345 h 640"/>
              <a:gd name="T14" fmla="*/ 2147483646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6 w 2706"/>
              <a:gd name="T79" fmla="*/ 737588839 h 640"/>
              <a:gd name="T80" fmla="*/ 2147483646 w 2706"/>
              <a:gd name="T81" fmla="*/ 722637193 h 640"/>
              <a:gd name="T82" fmla="*/ 2147483646 w 2706"/>
              <a:gd name="T83" fmla="*/ 707686664 h 640"/>
              <a:gd name="T84" fmla="*/ 2147483646 w 2706"/>
              <a:gd name="T85" fmla="*/ 690243636 h 640"/>
              <a:gd name="T86" fmla="*/ 2147483646 w 2706"/>
              <a:gd name="T87" fmla="*/ 672800607 h 640"/>
              <a:gd name="T88" fmla="*/ 2147483646 w 2706"/>
              <a:gd name="T89" fmla="*/ 652866196 h 640"/>
              <a:gd name="T90" fmla="*/ 2147483646 w 2706"/>
              <a:gd name="T91" fmla="*/ 632930669 h 640"/>
              <a:gd name="T92" fmla="*/ 2147483646 w 2706"/>
              <a:gd name="T93" fmla="*/ 610503759 h 640"/>
              <a:gd name="T94" fmla="*/ 2147483646 w 2706"/>
              <a:gd name="T95" fmla="*/ 588077965 h 640"/>
              <a:gd name="T96" fmla="*/ 2147483646 w 2706"/>
              <a:gd name="T97" fmla="*/ 538240263 h 640"/>
              <a:gd name="T98" fmla="*/ 2147483646 w 2706"/>
              <a:gd name="T99" fmla="*/ 485911178 h 640"/>
              <a:gd name="T100" fmla="*/ 2147483646 w 2706"/>
              <a:gd name="T101" fmla="*/ 485911178 h 640"/>
              <a:gd name="T102" fmla="*/ 2147483646 w 2706"/>
              <a:gd name="T103" fmla="*/ 483419795 h 640"/>
              <a:gd name="T104" fmla="*/ 2147483646 w 2706"/>
              <a:gd name="T105" fmla="*/ 483419795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492500" y="4075113"/>
            <a:ext cx="7393517" cy="850900"/>
          </a:xfrm>
          <a:custGeom>
            <a:avLst/>
            <a:gdLst>
              <a:gd name="T0" fmla="*/ 2147483646 w 5216"/>
              <a:gd name="T1" fmla="*/ 890318333 h 762"/>
              <a:gd name="T2" fmla="*/ 2147483646 w 5216"/>
              <a:gd name="T3" fmla="*/ 855403517 h 762"/>
              <a:gd name="T4" fmla="*/ 2147483646 w 5216"/>
              <a:gd name="T5" fmla="*/ 760636483 h 762"/>
              <a:gd name="T6" fmla="*/ 2147483646 w 5216"/>
              <a:gd name="T7" fmla="*/ 633448150 h 762"/>
              <a:gd name="T8" fmla="*/ 2147483646 w 5216"/>
              <a:gd name="T9" fmla="*/ 466356850 h 762"/>
              <a:gd name="T10" fmla="*/ 2147483646 w 5216"/>
              <a:gd name="T11" fmla="*/ 369095183 h 762"/>
              <a:gd name="T12" fmla="*/ 2147483646 w 5216"/>
              <a:gd name="T13" fmla="*/ 294278517 h 762"/>
              <a:gd name="T14" fmla="*/ 2147483646 w 5216"/>
              <a:gd name="T15" fmla="*/ 229438150 h 762"/>
              <a:gd name="T16" fmla="*/ 2147483646 w 5216"/>
              <a:gd name="T17" fmla="*/ 174571850 h 762"/>
              <a:gd name="T18" fmla="*/ 2147483646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6 w 5216"/>
              <a:gd name="T45" fmla="*/ 643423333 h 762"/>
              <a:gd name="T46" fmla="*/ 2147483646 w 5216"/>
              <a:gd name="T47" fmla="*/ 713251850 h 762"/>
              <a:gd name="T48" fmla="*/ 2147483646 w 5216"/>
              <a:gd name="T49" fmla="*/ 773105183 h 762"/>
              <a:gd name="T50" fmla="*/ 2147483646 w 5216"/>
              <a:gd name="T51" fmla="*/ 825476850 h 762"/>
              <a:gd name="T52" fmla="*/ 2147483646 w 5216"/>
              <a:gd name="T53" fmla="*/ 865379817 h 762"/>
              <a:gd name="T54" fmla="*/ 2147483646 w 5216"/>
              <a:gd name="T55" fmla="*/ 900293517 h 762"/>
              <a:gd name="T56" fmla="*/ 2147483646 w 5216"/>
              <a:gd name="T57" fmla="*/ 922738517 h 762"/>
              <a:gd name="T58" fmla="*/ 2147483646 w 5216"/>
              <a:gd name="T59" fmla="*/ 940196483 h 762"/>
              <a:gd name="T60" fmla="*/ 2147483646 w 5216"/>
              <a:gd name="T61" fmla="*/ 950171667 h 762"/>
              <a:gd name="T62" fmla="*/ 2147483646 w 5216"/>
              <a:gd name="T63" fmla="*/ 950171667 h 762"/>
              <a:gd name="T64" fmla="*/ 2147483646 w 5216"/>
              <a:gd name="T65" fmla="*/ 945183517 h 762"/>
              <a:gd name="T66" fmla="*/ 2147483646 w 5216"/>
              <a:gd name="T67" fmla="*/ 932714817 h 762"/>
              <a:gd name="T68" fmla="*/ 2147483646 w 5216"/>
              <a:gd name="T69" fmla="*/ 912763333 h 762"/>
              <a:gd name="T70" fmla="*/ 2147483646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6 w 5144"/>
              <a:gd name="T37" fmla="*/ 72272589 h 694"/>
              <a:gd name="T38" fmla="*/ 2147483646 w 5144"/>
              <a:gd name="T39" fmla="*/ 99687369 h 694"/>
              <a:gd name="T40" fmla="*/ 2147483646 w 5144"/>
              <a:gd name="T41" fmla="*/ 132085234 h 694"/>
              <a:gd name="T42" fmla="*/ 2147483646 w 5144"/>
              <a:gd name="T43" fmla="*/ 171959958 h 694"/>
              <a:gd name="T44" fmla="*/ 2147483646 w 5144"/>
              <a:gd name="T45" fmla="*/ 216818883 h 694"/>
              <a:gd name="T46" fmla="*/ 2147483646 w 5144"/>
              <a:gd name="T47" fmla="*/ 269154668 h 694"/>
              <a:gd name="T48" fmla="*/ 2147483646 w 5144"/>
              <a:gd name="T49" fmla="*/ 331458855 h 694"/>
              <a:gd name="T50" fmla="*/ 2147483646 w 5144"/>
              <a:gd name="T51" fmla="*/ 398747244 h 694"/>
              <a:gd name="T52" fmla="*/ 2147483646 w 5144"/>
              <a:gd name="T53" fmla="*/ 473512491 h 694"/>
              <a:gd name="T54" fmla="*/ 2147483646 w 5144"/>
              <a:gd name="T55" fmla="*/ 558247257 h 694"/>
              <a:gd name="T56" fmla="*/ 2147483646 w 5144"/>
              <a:gd name="T57" fmla="*/ 650456650 h 694"/>
              <a:gd name="T58" fmla="*/ 2147483646 w 5144"/>
              <a:gd name="T59" fmla="*/ 752636678 h 694"/>
              <a:gd name="T60" fmla="*/ 2147483646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7480301" y="4073526"/>
            <a:ext cx="4409017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6 w 3112"/>
              <a:gd name="T21" fmla="*/ 192224091 h 584"/>
              <a:gd name="T22" fmla="*/ 2147483646 w 3112"/>
              <a:gd name="T23" fmla="*/ 134806230 h 584"/>
              <a:gd name="T24" fmla="*/ 2147483646 w 3112"/>
              <a:gd name="T25" fmla="*/ 109841699 h 584"/>
              <a:gd name="T26" fmla="*/ 2147483646 w 3112"/>
              <a:gd name="T27" fmla="*/ 84878286 h 584"/>
              <a:gd name="T28" fmla="*/ 2147483646 w 3112"/>
              <a:gd name="T29" fmla="*/ 64906662 h 584"/>
              <a:gd name="T30" fmla="*/ 2147483646 w 3112"/>
              <a:gd name="T31" fmla="*/ 44935037 h 584"/>
              <a:gd name="T32" fmla="*/ 2147483646 w 3112"/>
              <a:gd name="T33" fmla="*/ 29957436 h 584"/>
              <a:gd name="T34" fmla="*/ 2147483646 w 3112"/>
              <a:gd name="T35" fmla="*/ 17474613 h 584"/>
              <a:gd name="T36" fmla="*/ 2147483646 w 3112"/>
              <a:gd name="T37" fmla="*/ 7488800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81517" y="4059239"/>
            <a:ext cx="11631083" cy="1328737"/>
          </a:xfrm>
          <a:custGeom>
            <a:avLst/>
            <a:gdLst>
              <a:gd name="T0" fmla="*/ 2147483646 w 8196"/>
              <a:gd name="T1" fmla="*/ 636203066 h 1192"/>
              <a:gd name="T2" fmla="*/ 2147483646 w 8196"/>
              <a:gd name="T3" fmla="*/ 708272557 h 1192"/>
              <a:gd name="T4" fmla="*/ 2147483646 w 8196"/>
              <a:gd name="T5" fmla="*/ 770402158 h 1192"/>
              <a:gd name="T6" fmla="*/ 2147483646 w 8196"/>
              <a:gd name="T7" fmla="*/ 827560144 h 1192"/>
              <a:gd name="T8" fmla="*/ 2147483646 w 8196"/>
              <a:gd name="T9" fmla="*/ 872293546 h 1192"/>
              <a:gd name="T10" fmla="*/ 2147483646 w 8196"/>
              <a:gd name="T11" fmla="*/ 907085945 h 1192"/>
              <a:gd name="T12" fmla="*/ 2147483646 w 8196"/>
              <a:gd name="T13" fmla="*/ 931937340 h 1192"/>
              <a:gd name="T14" fmla="*/ 2147483646 w 8196"/>
              <a:gd name="T15" fmla="*/ 946848846 h 1192"/>
              <a:gd name="T16" fmla="*/ 2147483646 w 8196"/>
              <a:gd name="T17" fmla="*/ 944363037 h 1192"/>
              <a:gd name="T18" fmla="*/ 2147483646 w 8196"/>
              <a:gd name="T19" fmla="*/ 931937340 h 1192"/>
              <a:gd name="T20" fmla="*/ 2147483646 w 8196"/>
              <a:gd name="T21" fmla="*/ 902115443 h 1192"/>
              <a:gd name="T22" fmla="*/ 2147483646 w 8196"/>
              <a:gd name="T23" fmla="*/ 857382041 h 1192"/>
              <a:gd name="T24" fmla="*/ 2147483646 w 8196"/>
              <a:gd name="T25" fmla="*/ 797738247 h 1192"/>
              <a:gd name="T26" fmla="*/ 2147483646 w 8196"/>
              <a:gd name="T27" fmla="*/ 718213560 h 1192"/>
              <a:gd name="T28" fmla="*/ 2147483646 w 8196"/>
              <a:gd name="T29" fmla="*/ 621291560 h 1192"/>
              <a:gd name="T30" fmla="*/ 2147483646 w 8196"/>
              <a:gd name="T31" fmla="*/ 504488666 h 1192"/>
              <a:gd name="T32" fmla="*/ 2147483646 w 8196"/>
              <a:gd name="T33" fmla="*/ 367804880 h 1192"/>
              <a:gd name="T34" fmla="*/ 2147483646 w 8196"/>
              <a:gd name="T35" fmla="*/ 298220083 h 1192"/>
              <a:gd name="T36" fmla="*/ 2147483646 w 8196"/>
              <a:gd name="T37" fmla="*/ 183901883 h 1192"/>
              <a:gd name="T38" fmla="*/ 2147483646 w 8196"/>
              <a:gd name="T39" fmla="*/ 101891388 h 1192"/>
              <a:gd name="T40" fmla="*/ 2147483646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6 w 8196"/>
              <a:gd name="T65" fmla="*/ 1481159409 h 1192"/>
              <a:gd name="T66" fmla="*/ 2147483646 w 8196"/>
              <a:gd name="T67" fmla="*/ 1473704213 h 1192"/>
              <a:gd name="T68" fmla="*/ 2147483646 w 8196"/>
              <a:gd name="T69" fmla="*/ 633717257 h 1192"/>
              <a:gd name="T70" fmla="*/ 2147483646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59F56-F780-4B0D-8543-5473CFBF92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D40A65-021F-4EFD-A41D-53403563A62A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17452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E8144F-79BA-4089-8ED1-1B30F510A53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424333-6DCB-4D34-A2F8-21D64A7EFBC6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0003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3F7F8-EA64-422C-8DAF-F907CB7D2E0B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BD3252-03F7-4CF9-947F-3C5EF7D77E6E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3518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43321-73A1-4A10-B255-69F79D835AA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7AFEA1-1F3C-4888-B447-64E78EBA8C8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64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18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A01D45-6B6B-493D-8E45-8AEC16947AE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5AE7DD-122A-49AC-B268-338A87B80FB3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400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34331-483B-451E-A4F7-30F3C640661D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0BF38-ACF8-428A-B49D-EAE36FD273F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368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DF4AE-F79F-48CD-953C-681912E0B740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64135B-5038-43EE-A623-5908A8A0ED18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403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50E64A-EB6F-4CD1-ADD5-8009F845DDFE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FA4CD4-0155-4DDE-A882-B4281BDE3805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532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D26D2C-4413-4D42-9A91-999342A52B3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E3378E-BAD8-45BD-8946-013869DA76CC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50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0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8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9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9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B3200-84FF-4B1C-A9D3-3754352F90F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BE1D1-55D0-48E3-BF2D-E65DB20B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6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81517" y="1679576"/>
            <a:ext cx="11631083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5518" y="6249989"/>
            <a:ext cx="5048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FF188-B4D8-4A70-903D-E73470251A6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33" y="6249989"/>
            <a:ext cx="5048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300" y="6249989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62BB79-1B28-4F8B-A6EF-D3EB724AF9D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1" y="2674939"/>
            <a:ext cx="987848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787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81517" y="1679576"/>
            <a:ext cx="11631083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5518" y="6249989"/>
            <a:ext cx="5048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FF188-B4D8-4A70-903D-E73470251A6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33" y="6249989"/>
            <a:ext cx="5048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300" y="6249989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62BB79-1B28-4F8B-A6EF-D3EB724AF9D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1" y="2674939"/>
            <a:ext cx="987848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04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81517" y="1679576"/>
            <a:ext cx="11631083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5518" y="6249989"/>
            <a:ext cx="5048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FF188-B4D8-4A70-903D-E73470251A6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33" y="6249989"/>
            <a:ext cx="5048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300" y="6249989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62BB79-1B28-4F8B-A6EF-D3EB724AF9D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1" y="2674939"/>
            <a:ext cx="987848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335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9718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2765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816226" y="1136650"/>
            <a:ext cx="724217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5483226" y="3402013"/>
            <a:ext cx="457517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8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2413" y="914400"/>
            <a:ext cx="8610601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   ¯^</a:t>
            </a:r>
            <a:r>
              <a:rPr kumimoji="0" lang="en-US" altLang="en-US" sz="13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vMZg</a:t>
            </a:r>
            <a:endParaRPr kumimoji="0" lang="en-US" altLang="en-US" sz="13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45327" y="1904999"/>
            <a:ext cx="7315200" cy="4038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gwdRyi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 err="1">
                <a:solidFill>
                  <a:srgbClr val="0070C0"/>
                </a:solidFill>
              </a:rPr>
              <a:t>সহকারী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শিক্ষক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         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mZviv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¯§„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বালিকা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gva¨wgK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বিদ্যালয়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B›`yiKvbx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wc‡ivRcyi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                  </a:t>
            </a:r>
            <a:r>
              <a:rPr lang="en-US" sz="3200" dirty="0" err="1">
                <a:solidFill>
                  <a:srgbClr val="0070C0"/>
                </a:solidFill>
              </a:rPr>
              <a:t>মোবাইল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নং০১৭48923734০১৮৫৬৪৪১৮৮৮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mafijur92</a:t>
            </a:r>
            <a:r>
              <a:rPr lang="en-US" sz="32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@gmail.com</a:t>
            </a:r>
            <a:r>
              <a:rPr lang="bn-BD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ikoshBAN" pitchFamily="2" charset="0"/>
              </a:rPr>
              <a:t/>
            </a:r>
            <a:br>
              <a:rPr lang="bn-BD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ikoshBAN" pitchFamily="2" charset="0"/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-1219200" y="838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4114800"/>
            <a:ext cx="4267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4000" b="1" i="0" u="none" strike="noStrike" kern="1200" cap="none" spc="0" normalizeH="0" baseline="0" noProof="0" dirty="0">
              <a:ln>
                <a:noFill/>
              </a:ln>
              <a:solidFill>
                <a:srgbClr val="5BD078">
                  <a:lumMod val="75000"/>
                </a:srgb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75909" y="561975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শিক্ষক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পরিচিতিঃ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945" y="239280"/>
            <a:ext cx="1715366" cy="166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81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6324600"/>
          </a:xfrm>
        </p:spPr>
        <p:txBody>
          <a:bodyPr/>
          <a:lstStyle/>
          <a:p>
            <a:pPr eaLnBrk="1" hangingPunct="1"/>
            <a:r>
              <a:rPr lang="en-US" altLang="en-US" sz="6000" b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altLang="en-US" sz="6000" b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sz="60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পরিচিতিঃ</a:t>
            </a:r>
            <a:r>
              <a:rPr lang="en-US" alt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নৈতিক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শিক্ষা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8g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অধ্যায়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– 2q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সময়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 ৫০মিনিট </a:t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তারিখ-10-০6-১9ইং</a:t>
            </a:r>
            <a:endParaRPr lang="en-US" alt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5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3782291" cy="4135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276" y="1099919"/>
            <a:ext cx="5437724" cy="415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2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b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AvwKKv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eaLnBrk="1" hangingPunct="1"/>
            <a:r>
              <a:rPr lang="en-US" altLang="en-US" sz="16600" dirty="0">
                <a:solidFill>
                  <a:srgbClr val="4BACC6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altLang="en-US" sz="16600" dirty="0" smtClean="0">
                <a:solidFill>
                  <a:srgbClr val="4BACC6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/>
            </a:r>
            <a:br>
              <a:rPr lang="en-US" altLang="en-US" sz="16600" dirty="0" smtClean="0">
                <a:solidFill>
                  <a:srgbClr val="4BACC6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</a:br>
            <a:r>
              <a:rPr lang="en-US" altLang="en-US" sz="16600" dirty="0">
                <a:solidFill>
                  <a:srgbClr val="4BACC6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/>
            </a:r>
            <a:br>
              <a:rPr lang="en-US" altLang="en-US" sz="16600" dirty="0">
                <a:solidFill>
                  <a:srgbClr val="4BACC6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6" y="221672"/>
            <a:ext cx="11568544" cy="651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0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wkLbdj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sz="4900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GB </a:t>
            </a:r>
            <a:r>
              <a:rPr lang="en-US" altLang="en-US" sz="44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cvV</a:t>
            </a:r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altLang="en-US" sz="44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k‡l</a:t>
            </a:r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44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wkÿv</a:t>
            </a:r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_©xiv</a:t>
            </a:r>
            <a:r>
              <a:rPr lang="en-US" altLang="en-US" sz="44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...</a:t>
            </a:r>
            <a:endParaRPr lang="en-US" altLang="en-US" sz="3200" dirty="0">
              <a:solidFill>
                <a:prstClr val="black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1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.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Avw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KKv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Kx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ej‡Z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b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</a:b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               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            2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.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mšÍvb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R‡b¥i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7g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w`‡bi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DËg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KvR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¸‡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jv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ej‡Z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</a:b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           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3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.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AvwKKvi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¸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iæZ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¡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we‡kølY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Ki‡Z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4308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</Words>
  <Application>Microsoft Office PowerPoint</Application>
  <PresentationFormat>Widescreen</PresentationFormat>
  <Paragraphs>12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Calibri</vt:lpstr>
      <vt:lpstr>Calibri Light</vt:lpstr>
      <vt:lpstr>Candara</vt:lpstr>
      <vt:lpstr>Narkisim</vt:lpstr>
      <vt:lpstr>NikoshBAN</vt:lpstr>
      <vt:lpstr>SutonnyMJ</vt:lpstr>
      <vt:lpstr>Symbol</vt:lpstr>
      <vt:lpstr>Times New Roman</vt:lpstr>
      <vt:lpstr>Office Theme</vt:lpstr>
      <vt:lpstr>Waveform</vt:lpstr>
      <vt:lpstr>1_Waveform</vt:lpstr>
      <vt:lpstr>2_Waveform</vt:lpstr>
      <vt:lpstr>PowerPoint Presentation</vt:lpstr>
      <vt:lpstr>gwdRyi ingvb সহকারী শিক্ষক          ‡mZviv ¯§„wZ বালিকা gva¨wgK বিদ্যালয় B›`yiKvbx, wc‡ivRcyi                   মোবাইল নং০১৭48923734০১৮৫৬৪৪১৮৮৮ mafijur92@gmail.com </vt:lpstr>
      <vt:lpstr>পাঠ পরিচিতিঃ Bmjvg I নৈতিক শিক্ষা 8g অধ্যায় – 2q সময়- ৫০মিনিট  তারিখ-10-০6-১9ইং</vt:lpstr>
      <vt:lpstr>PowerPoint Presentation</vt:lpstr>
      <vt:lpstr>cvV wk‡ivbvg t </vt:lpstr>
      <vt:lpstr>   </vt:lpstr>
      <vt:lpstr>wkLbdj 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</cp:revision>
  <dcterms:created xsi:type="dcterms:W3CDTF">2019-10-24T08:57:32Z</dcterms:created>
  <dcterms:modified xsi:type="dcterms:W3CDTF">2019-10-24T09:24:52Z</dcterms:modified>
</cp:coreProperties>
</file>