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71DD9-C6C9-4335-9097-BE1C3B37DF8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F1FAC2-5FFD-428A-A203-354B92484362}">
      <dgm:prSet phldrT="[Text]"/>
      <dgm:spPr>
        <a:xfrm>
          <a:off x="3587246" y="599037"/>
          <a:ext cx="4290631" cy="2749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9FEDA38-8303-4816-8318-62CEDA12C380}" type="parTrans" cxnId="{41ADA5CB-2DB5-48D7-BEF7-D999755C87BA}">
      <dgm:prSet/>
      <dgm:spPr/>
      <dgm:t>
        <a:bodyPr/>
        <a:lstStyle/>
        <a:p>
          <a:endParaRPr lang="en-US"/>
        </a:p>
      </dgm:t>
    </dgm:pt>
    <dgm:pt modelId="{ACC693EC-3466-450D-9AA4-FF7BF4BE6849}" type="sibTrans" cxnId="{41ADA5CB-2DB5-48D7-BEF7-D999755C87BA}">
      <dgm:prSet/>
      <dgm:spPr>
        <a:xfrm rot="2221792">
          <a:off x="7554628" y="3070532"/>
          <a:ext cx="21077" cy="571005"/>
        </a:xfrm>
        <a:prstGeom prst="left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EA13BC1-0C8B-453D-A0F6-16B05650D1D0}">
      <dgm:prSet phldrT="[Text]"/>
      <dgm:spPr>
        <a:xfrm>
          <a:off x="7252457" y="3363968"/>
          <a:ext cx="4290631" cy="2749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3E25D9E-6F4A-4BAE-9520-EEB7D709F66E}" type="parTrans" cxnId="{E838F627-FACB-4EBF-8EA2-EBB8D06D46A8}">
      <dgm:prSet/>
      <dgm:spPr/>
      <dgm:t>
        <a:bodyPr/>
        <a:lstStyle/>
        <a:p>
          <a:endParaRPr lang="en-US"/>
        </a:p>
      </dgm:t>
    </dgm:pt>
    <dgm:pt modelId="{1D3B51B7-C123-4B71-A839-36391C104B63}" type="sibTrans" cxnId="{E838F627-FACB-4EBF-8EA2-EBB8D06D46A8}">
      <dgm:prSet/>
      <dgm:spPr>
        <a:xfrm rot="10752643">
          <a:off x="5813485" y="4502230"/>
          <a:ext cx="21077" cy="571005"/>
        </a:xfrm>
        <a:prstGeom prst="left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A9FD801-E293-4F2F-B5C1-A791E7BC6AF1}">
      <dgm:prSet phldrT="[Text]"/>
      <dgm:spPr>
        <a:xfrm>
          <a:off x="104958" y="3462434"/>
          <a:ext cx="4290631" cy="2749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28000" r="-2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9266C27-A2D6-462A-8520-CBA4DF07B98C}" type="parTrans" cxnId="{903CF18F-91E5-4893-8AD3-9FA3B878D149}">
      <dgm:prSet/>
      <dgm:spPr/>
      <dgm:t>
        <a:bodyPr/>
        <a:lstStyle/>
        <a:p>
          <a:endParaRPr lang="en-US"/>
        </a:p>
      </dgm:t>
    </dgm:pt>
    <dgm:pt modelId="{EAC252E1-C8A5-464D-AB61-3307632F7DE6}" type="sibTrans" cxnId="{903CF18F-91E5-4893-8AD3-9FA3B878D149}">
      <dgm:prSet/>
      <dgm:spPr>
        <a:xfrm rot="19234224">
          <a:off x="3980879" y="3119765"/>
          <a:ext cx="21077" cy="571005"/>
        </a:xfrm>
        <a:prstGeom prst="left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2D63157-13A3-42CD-B3ED-1845CA1B3E50}" type="pres">
      <dgm:prSet presAssocID="{87771DD9-C6C9-4335-9097-BE1C3B37DF83}" presName="Name0" presStyleCnt="0">
        <dgm:presLayoutVars>
          <dgm:dir/>
          <dgm:resizeHandles val="exact"/>
        </dgm:presLayoutVars>
      </dgm:prSet>
      <dgm:spPr/>
    </dgm:pt>
    <dgm:pt modelId="{7768C549-BE43-4480-AC3C-D556A4ECFA6E}" type="pres">
      <dgm:prSet presAssocID="{86F1FAC2-5FFD-428A-A203-354B92484362}" presName="node" presStyleLbl="node1" presStyleIdx="0" presStyleCnt="3" custScaleX="131498" custScaleY="146503" custRadScaleRad="56148" custRadScaleInc="5707">
        <dgm:presLayoutVars>
          <dgm:bulletEnabled val="1"/>
        </dgm:presLayoutVars>
      </dgm:prSet>
      <dgm:spPr/>
    </dgm:pt>
    <dgm:pt modelId="{DC6FDAC8-D57C-4F43-AB67-B6A22A58C84D}" type="pres">
      <dgm:prSet presAssocID="{ACC693EC-3466-450D-9AA4-FF7BF4BE6849}" presName="sibTrans" presStyleLbl="sibTrans2D1" presStyleIdx="0" presStyleCnt="3"/>
      <dgm:spPr/>
    </dgm:pt>
    <dgm:pt modelId="{6D37A4DC-D1AF-4E85-B5F2-A716230FEF34}" type="pres">
      <dgm:prSet presAssocID="{ACC693EC-3466-450D-9AA4-FF7BF4BE6849}" presName="connectorText" presStyleLbl="sibTrans2D1" presStyleIdx="0" presStyleCnt="3"/>
      <dgm:spPr/>
    </dgm:pt>
    <dgm:pt modelId="{C24D157A-7AE0-4054-A81F-0C6753282FD5}" type="pres">
      <dgm:prSet presAssocID="{CEA13BC1-0C8B-453D-A0F6-16B05650D1D0}" presName="node" presStyleLbl="node1" presStyleIdx="1" presStyleCnt="3" custScaleX="131498" custScaleY="168505" custRadScaleRad="117551" custRadScaleInc="-28688">
        <dgm:presLayoutVars>
          <dgm:bulletEnabled val="1"/>
        </dgm:presLayoutVars>
      </dgm:prSet>
      <dgm:spPr/>
    </dgm:pt>
    <dgm:pt modelId="{C4F25FA5-0C0E-48AD-92E9-10B273828BFF}" type="pres">
      <dgm:prSet presAssocID="{1D3B51B7-C123-4B71-A839-36391C104B63}" presName="sibTrans" presStyleLbl="sibTrans2D1" presStyleIdx="1" presStyleCnt="3"/>
      <dgm:spPr/>
    </dgm:pt>
    <dgm:pt modelId="{967D2ACB-7813-4407-A7D7-4DA5EA31E0C2}" type="pres">
      <dgm:prSet presAssocID="{1D3B51B7-C123-4B71-A839-36391C104B63}" presName="connectorText" presStyleLbl="sibTrans2D1" presStyleIdx="1" presStyleCnt="3"/>
      <dgm:spPr/>
    </dgm:pt>
    <dgm:pt modelId="{370CC323-0C1D-4E70-962C-93BE55284B57}" type="pres">
      <dgm:prSet presAssocID="{CA9FD801-E293-4F2F-B5C1-A791E7BC6AF1}" presName="node" presStyleLbl="node1" presStyleIdx="2" presStyleCnt="3" custScaleX="131498" custScaleY="168505" custRadScaleRad="118730" custRadScaleInc="26286">
        <dgm:presLayoutVars>
          <dgm:bulletEnabled val="1"/>
        </dgm:presLayoutVars>
      </dgm:prSet>
      <dgm:spPr/>
    </dgm:pt>
    <dgm:pt modelId="{01380B57-C0F3-4BC1-8555-D0658285D2A5}" type="pres">
      <dgm:prSet presAssocID="{EAC252E1-C8A5-464D-AB61-3307632F7DE6}" presName="sibTrans" presStyleLbl="sibTrans2D1" presStyleIdx="2" presStyleCnt="3"/>
      <dgm:spPr/>
    </dgm:pt>
    <dgm:pt modelId="{DC9C3B72-55D2-41FE-B31F-6A0FA1BB5B15}" type="pres">
      <dgm:prSet presAssocID="{EAC252E1-C8A5-464D-AB61-3307632F7DE6}" presName="connectorText" presStyleLbl="sibTrans2D1" presStyleIdx="2" presStyleCnt="3"/>
      <dgm:spPr/>
    </dgm:pt>
  </dgm:ptLst>
  <dgm:cxnLst>
    <dgm:cxn modelId="{FB6C5F18-EACF-4F59-9FA5-287F8108F231}" type="presOf" srcId="{ACC693EC-3466-450D-9AA4-FF7BF4BE6849}" destId="{DC6FDAC8-D57C-4F43-AB67-B6A22A58C84D}" srcOrd="0" destOrd="0" presId="urn:microsoft.com/office/officeart/2005/8/layout/cycle7"/>
    <dgm:cxn modelId="{E838F627-FACB-4EBF-8EA2-EBB8D06D46A8}" srcId="{87771DD9-C6C9-4335-9097-BE1C3B37DF83}" destId="{CEA13BC1-0C8B-453D-A0F6-16B05650D1D0}" srcOrd="1" destOrd="0" parTransId="{A3E25D9E-6F4A-4BAE-9520-EEB7D709F66E}" sibTransId="{1D3B51B7-C123-4B71-A839-36391C104B63}"/>
    <dgm:cxn modelId="{4D2F3937-3ED4-46AC-8EC6-C64140F96073}" type="presOf" srcId="{87771DD9-C6C9-4335-9097-BE1C3B37DF83}" destId="{A2D63157-13A3-42CD-B3ED-1845CA1B3E50}" srcOrd="0" destOrd="0" presId="urn:microsoft.com/office/officeart/2005/8/layout/cycle7"/>
    <dgm:cxn modelId="{DCD74B73-8A1D-4768-AA3E-763E3451CA82}" type="presOf" srcId="{CEA13BC1-0C8B-453D-A0F6-16B05650D1D0}" destId="{C24D157A-7AE0-4054-A81F-0C6753282FD5}" srcOrd="0" destOrd="0" presId="urn:microsoft.com/office/officeart/2005/8/layout/cycle7"/>
    <dgm:cxn modelId="{01E33459-A979-4593-8E1E-77315E7153B4}" type="presOf" srcId="{EAC252E1-C8A5-464D-AB61-3307632F7DE6}" destId="{DC9C3B72-55D2-41FE-B31F-6A0FA1BB5B15}" srcOrd="1" destOrd="0" presId="urn:microsoft.com/office/officeart/2005/8/layout/cycle7"/>
    <dgm:cxn modelId="{0327AA5A-DDEA-4EE1-A4D5-7940CCD490C1}" type="presOf" srcId="{ACC693EC-3466-450D-9AA4-FF7BF4BE6849}" destId="{6D37A4DC-D1AF-4E85-B5F2-A716230FEF34}" srcOrd="1" destOrd="0" presId="urn:microsoft.com/office/officeart/2005/8/layout/cycle7"/>
    <dgm:cxn modelId="{6A211984-23BF-457B-9F0D-58CB17BB498A}" type="presOf" srcId="{EAC252E1-C8A5-464D-AB61-3307632F7DE6}" destId="{01380B57-C0F3-4BC1-8555-D0658285D2A5}" srcOrd="0" destOrd="0" presId="urn:microsoft.com/office/officeart/2005/8/layout/cycle7"/>
    <dgm:cxn modelId="{903CF18F-91E5-4893-8AD3-9FA3B878D149}" srcId="{87771DD9-C6C9-4335-9097-BE1C3B37DF83}" destId="{CA9FD801-E293-4F2F-B5C1-A791E7BC6AF1}" srcOrd="2" destOrd="0" parTransId="{49266C27-A2D6-462A-8520-CBA4DF07B98C}" sibTransId="{EAC252E1-C8A5-464D-AB61-3307632F7DE6}"/>
    <dgm:cxn modelId="{D094ADAD-FABE-4B02-91FD-C1C2F74E3D65}" type="presOf" srcId="{86F1FAC2-5FFD-428A-A203-354B92484362}" destId="{7768C549-BE43-4480-AC3C-D556A4ECFA6E}" srcOrd="0" destOrd="0" presId="urn:microsoft.com/office/officeart/2005/8/layout/cycle7"/>
    <dgm:cxn modelId="{50914DBA-700C-49FA-9B43-DFA46094B4DB}" type="presOf" srcId="{1D3B51B7-C123-4B71-A839-36391C104B63}" destId="{967D2ACB-7813-4407-A7D7-4DA5EA31E0C2}" srcOrd="1" destOrd="0" presId="urn:microsoft.com/office/officeart/2005/8/layout/cycle7"/>
    <dgm:cxn modelId="{41ADA5CB-2DB5-48D7-BEF7-D999755C87BA}" srcId="{87771DD9-C6C9-4335-9097-BE1C3B37DF83}" destId="{86F1FAC2-5FFD-428A-A203-354B92484362}" srcOrd="0" destOrd="0" parTransId="{99FEDA38-8303-4816-8318-62CEDA12C380}" sibTransId="{ACC693EC-3466-450D-9AA4-FF7BF4BE6849}"/>
    <dgm:cxn modelId="{0533FDE2-E84D-4396-83F9-14D3E81BA339}" type="presOf" srcId="{1D3B51B7-C123-4B71-A839-36391C104B63}" destId="{C4F25FA5-0C0E-48AD-92E9-10B273828BFF}" srcOrd="0" destOrd="0" presId="urn:microsoft.com/office/officeart/2005/8/layout/cycle7"/>
    <dgm:cxn modelId="{6BA629EF-5824-43BE-A787-62973602A910}" type="presOf" srcId="{CA9FD801-E293-4F2F-B5C1-A791E7BC6AF1}" destId="{370CC323-0C1D-4E70-962C-93BE55284B57}" srcOrd="0" destOrd="0" presId="urn:microsoft.com/office/officeart/2005/8/layout/cycle7"/>
    <dgm:cxn modelId="{D98BA0F6-3F20-4CFF-A0D8-8646B960B77F}" type="presParOf" srcId="{A2D63157-13A3-42CD-B3ED-1845CA1B3E50}" destId="{7768C549-BE43-4480-AC3C-D556A4ECFA6E}" srcOrd="0" destOrd="0" presId="urn:microsoft.com/office/officeart/2005/8/layout/cycle7"/>
    <dgm:cxn modelId="{E75C4735-D4A3-43B7-9070-9D505CB17F24}" type="presParOf" srcId="{A2D63157-13A3-42CD-B3ED-1845CA1B3E50}" destId="{DC6FDAC8-D57C-4F43-AB67-B6A22A58C84D}" srcOrd="1" destOrd="0" presId="urn:microsoft.com/office/officeart/2005/8/layout/cycle7"/>
    <dgm:cxn modelId="{C599531B-BB2B-49DC-AF41-758C583B37B2}" type="presParOf" srcId="{DC6FDAC8-D57C-4F43-AB67-B6A22A58C84D}" destId="{6D37A4DC-D1AF-4E85-B5F2-A716230FEF34}" srcOrd="0" destOrd="0" presId="urn:microsoft.com/office/officeart/2005/8/layout/cycle7"/>
    <dgm:cxn modelId="{B75E773F-70E9-4C78-856B-5A0D24C1B353}" type="presParOf" srcId="{A2D63157-13A3-42CD-B3ED-1845CA1B3E50}" destId="{C24D157A-7AE0-4054-A81F-0C6753282FD5}" srcOrd="2" destOrd="0" presId="urn:microsoft.com/office/officeart/2005/8/layout/cycle7"/>
    <dgm:cxn modelId="{845E293B-0D99-40EE-A7C2-8D7147F17781}" type="presParOf" srcId="{A2D63157-13A3-42CD-B3ED-1845CA1B3E50}" destId="{C4F25FA5-0C0E-48AD-92E9-10B273828BFF}" srcOrd="3" destOrd="0" presId="urn:microsoft.com/office/officeart/2005/8/layout/cycle7"/>
    <dgm:cxn modelId="{23FB786D-D2EE-412A-8DCC-3F8F8049F579}" type="presParOf" srcId="{C4F25FA5-0C0E-48AD-92E9-10B273828BFF}" destId="{967D2ACB-7813-4407-A7D7-4DA5EA31E0C2}" srcOrd="0" destOrd="0" presId="urn:microsoft.com/office/officeart/2005/8/layout/cycle7"/>
    <dgm:cxn modelId="{B06E56B2-81E6-4B07-9829-A8B471C8C5D6}" type="presParOf" srcId="{A2D63157-13A3-42CD-B3ED-1845CA1B3E50}" destId="{370CC323-0C1D-4E70-962C-93BE55284B57}" srcOrd="4" destOrd="0" presId="urn:microsoft.com/office/officeart/2005/8/layout/cycle7"/>
    <dgm:cxn modelId="{2851F111-5582-4C1B-BE87-2C285E663151}" type="presParOf" srcId="{A2D63157-13A3-42CD-B3ED-1845CA1B3E50}" destId="{01380B57-C0F3-4BC1-8555-D0658285D2A5}" srcOrd="5" destOrd="0" presId="urn:microsoft.com/office/officeart/2005/8/layout/cycle7"/>
    <dgm:cxn modelId="{B46BA668-1746-418C-8E44-4B401D790845}" type="presParOf" srcId="{01380B57-C0F3-4BC1-8555-D0658285D2A5}" destId="{DC9C3B72-55D2-41FE-B31F-6A0FA1BB5B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BF372-09E6-47C8-97E4-C436A194EB86}" type="doc">
      <dgm:prSet loTypeId="urn:microsoft.com/office/officeart/2005/8/layout/pList1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E0AB07-4132-4DB6-847C-3AD6A2D36A92}">
      <dgm:prSet phldrT="[Text]" phldr="1"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39F14557-CDC0-4CB3-A463-CF6E61E2B187}" type="parTrans" cxnId="{D3E27E3F-2E5F-425B-BEC7-F365B417A6E8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8D733F0C-8427-424E-B91A-DDE48DDB4E85}" type="sibTrans" cxnId="{D3E27E3F-2E5F-425B-BEC7-F365B417A6E8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8CE2D483-DB11-4D20-8E8A-B211980F836F}">
      <dgm:prSet phldrT="[Text]" phldr="1"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8A3850D4-D39E-4908-8906-A07AF55CDAEA}" type="parTrans" cxnId="{037E3CF8-EC91-43F0-9CEB-8AE592A2E696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2CB0A78A-E252-45B3-A2A7-82D0B2B75A13}" type="sibTrans" cxnId="{037E3CF8-EC91-43F0-9CEB-8AE592A2E696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30665A01-E101-4D70-974B-9BE84EE6348E}">
      <dgm:prSet phldrT="[Text]" phldr="1"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4D7CC52F-5F89-4A90-A1F4-7EB0196122AA}" type="parTrans" cxnId="{2EA713E9-4E4F-4168-B870-5B288B797780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E36437DE-2028-49BD-941C-ECD1BAB2D480}" type="sibTrans" cxnId="{2EA713E9-4E4F-4168-B870-5B288B797780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17F6604A-2000-4F75-A3C3-71DC9F2EB979}">
      <dgm:prSet phldrT="[Text]" phldr="1"/>
      <dgm:spPr/>
      <dgm:t>
        <a:bodyPr/>
        <a:lstStyle/>
        <a:p>
          <a:endParaRPr lang="en-US" dirty="0">
            <a:ln>
              <a:solidFill>
                <a:srgbClr val="FF0000"/>
              </a:solidFill>
            </a:ln>
          </a:endParaRPr>
        </a:p>
      </dgm:t>
    </dgm:pt>
    <dgm:pt modelId="{A71B87DD-0528-41D7-B746-C395181C875D}" type="parTrans" cxnId="{E60E1B20-2F49-42A4-97E0-F40847DF8BEE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87EBB373-705E-47CA-9730-4E089692A122}" type="sibTrans" cxnId="{E60E1B20-2F49-42A4-97E0-F40847DF8BEE}">
      <dgm:prSet/>
      <dgm:spPr/>
      <dgm:t>
        <a:bodyPr/>
        <a:lstStyle/>
        <a:p>
          <a:endParaRPr lang="en-US">
            <a:ln>
              <a:solidFill>
                <a:srgbClr val="FF0000"/>
              </a:solidFill>
            </a:ln>
          </a:endParaRPr>
        </a:p>
      </dgm:t>
    </dgm:pt>
    <dgm:pt modelId="{A5866571-79AA-4801-9C20-EAABED697745}" type="pres">
      <dgm:prSet presAssocID="{FBEBF372-09E6-47C8-97E4-C436A194EB86}" presName="Name0" presStyleCnt="0">
        <dgm:presLayoutVars>
          <dgm:dir/>
          <dgm:resizeHandles val="exact"/>
        </dgm:presLayoutVars>
      </dgm:prSet>
      <dgm:spPr/>
    </dgm:pt>
    <dgm:pt modelId="{2ADD3FAA-2700-4E84-9256-A6584C713527}" type="pres">
      <dgm:prSet presAssocID="{4DE0AB07-4132-4DB6-847C-3AD6A2D36A92}" presName="compNode" presStyleCnt="0"/>
      <dgm:spPr/>
    </dgm:pt>
    <dgm:pt modelId="{14D91634-6F6F-45C2-9E03-96579675F49E}" type="pres">
      <dgm:prSet presAssocID="{4DE0AB07-4132-4DB6-847C-3AD6A2D36A92}" presName="pictRect" presStyleLbl="node1" presStyleIdx="0" presStyleCnt="4" custScaleX="139594" custScaleY="142061" custLinFactNeighborX="-39246" custLinFactNeighborY="9364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545A6340-80FD-47A0-9494-DE3C1823BCCC}" type="pres">
      <dgm:prSet presAssocID="{4DE0AB07-4132-4DB6-847C-3AD6A2D36A92}" presName="textRect" presStyleLbl="revTx" presStyleIdx="0" presStyleCnt="4">
        <dgm:presLayoutVars>
          <dgm:bulletEnabled val="1"/>
        </dgm:presLayoutVars>
      </dgm:prSet>
      <dgm:spPr/>
    </dgm:pt>
    <dgm:pt modelId="{D254545B-EBD9-43B1-96D1-A52149AF0636}" type="pres">
      <dgm:prSet presAssocID="{8D733F0C-8427-424E-B91A-DDE48DDB4E85}" presName="sibTrans" presStyleLbl="sibTrans2D1" presStyleIdx="0" presStyleCnt="0"/>
      <dgm:spPr/>
    </dgm:pt>
    <dgm:pt modelId="{DB65994C-C714-42B7-99C5-BE4A41548ED0}" type="pres">
      <dgm:prSet presAssocID="{8CE2D483-DB11-4D20-8E8A-B211980F836F}" presName="compNode" presStyleCnt="0"/>
      <dgm:spPr/>
    </dgm:pt>
    <dgm:pt modelId="{242DC47B-EFB4-4B00-9B5D-E3363733E7B8}" type="pres">
      <dgm:prSet presAssocID="{8CE2D483-DB11-4D20-8E8A-B211980F836F}" presName="pictRect" presStyleLbl="node1" presStyleIdx="1" presStyleCnt="4" custScaleX="151805" custScaleY="142816" custLinFactX="-93214" custLinFactY="100000" custLinFactNeighborX="-100000" custLinFactNeighborY="10398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D6270128-335F-4E78-B5CE-481B399EBA34}" type="pres">
      <dgm:prSet presAssocID="{8CE2D483-DB11-4D20-8E8A-B211980F836F}" presName="textRect" presStyleLbl="revTx" presStyleIdx="1" presStyleCnt="4">
        <dgm:presLayoutVars>
          <dgm:bulletEnabled val="1"/>
        </dgm:presLayoutVars>
      </dgm:prSet>
      <dgm:spPr/>
    </dgm:pt>
    <dgm:pt modelId="{50E5F42E-29EE-43DD-BAE1-AFDDDF84FEA2}" type="pres">
      <dgm:prSet presAssocID="{2CB0A78A-E252-45B3-A2A7-82D0B2B75A13}" presName="sibTrans" presStyleLbl="sibTrans2D1" presStyleIdx="0" presStyleCnt="0"/>
      <dgm:spPr/>
    </dgm:pt>
    <dgm:pt modelId="{54096D7D-FF65-4DDC-99B5-DAC510C67845}" type="pres">
      <dgm:prSet presAssocID="{30665A01-E101-4D70-974B-9BE84EE6348E}" presName="compNode" presStyleCnt="0"/>
      <dgm:spPr/>
    </dgm:pt>
    <dgm:pt modelId="{86F13B45-CB45-434C-BC1C-5AD8E5A1C19D}" type="pres">
      <dgm:prSet presAssocID="{30665A01-E101-4D70-974B-9BE84EE6348E}" presName="pictRect" presStyleLbl="node1" presStyleIdx="2" presStyleCnt="4" custScaleX="141109" custScaleY="145711" custLinFactNeighborX="49212" custLinFactNeighborY="12895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2874320-0BD9-43FE-B4C3-C5B53F29C946}" type="pres">
      <dgm:prSet presAssocID="{30665A01-E101-4D70-974B-9BE84EE6348E}" presName="textRect" presStyleLbl="revTx" presStyleIdx="2" presStyleCnt="4">
        <dgm:presLayoutVars>
          <dgm:bulletEnabled val="1"/>
        </dgm:presLayoutVars>
      </dgm:prSet>
      <dgm:spPr/>
    </dgm:pt>
    <dgm:pt modelId="{6EA39C22-4D8C-46A5-B426-CFEF1D713C99}" type="pres">
      <dgm:prSet presAssocID="{E36437DE-2028-49BD-941C-ECD1BAB2D480}" presName="sibTrans" presStyleLbl="sibTrans2D1" presStyleIdx="0" presStyleCnt="0"/>
      <dgm:spPr/>
    </dgm:pt>
    <dgm:pt modelId="{A931E07F-5511-4813-B0E5-6DFA63347CCA}" type="pres">
      <dgm:prSet presAssocID="{17F6604A-2000-4F75-A3C3-71DC9F2EB979}" presName="compNode" presStyleCnt="0"/>
      <dgm:spPr/>
    </dgm:pt>
    <dgm:pt modelId="{5F29B011-1D4B-4CE6-9C33-BFF301F58BE1}" type="pres">
      <dgm:prSet presAssocID="{17F6604A-2000-4F75-A3C3-71DC9F2EB979}" presName="pictRect" presStyleLbl="node1" presStyleIdx="3" presStyleCnt="4" custScaleX="151497" custScaleY="156757" custLinFactX="100000" custLinFactNeighborX="101724" custLinFactNeighborY="-449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0B52977-1154-4E9B-B10E-AB90EE7033FA}" type="pres">
      <dgm:prSet presAssocID="{17F6604A-2000-4F75-A3C3-71DC9F2EB979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2FAB107-0523-4DEF-8BA8-16DA4A33D3B9}" type="presOf" srcId="{FBEBF372-09E6-47C8-97E4-C436A194EB86}" destId="{A5866571-79AA-4801-9C20-EAABED697745}" srcOrd="0" destOrd="0" presId="urn:microsoft.com/office/officeart/2005/8/layout/pList1"/>
    <dgm:cxn modelId="{C1E8E81F-1A06-4BE0-BBDD-FBBFE08ECE4C}" type="presOf" srcId="{30665A01-E101-4D70-974B-9BE84EE6348E}" destId="{D2874320-0BD9-43FE-B4C3-C5B53F29C946}" srcOrd="0" destOrd="0" presId="urn:microsoft.com/office/officeart/2005/8/layout/pList1"/>
    <dgm:cxn modelId="{E60E1B20-2F49-42A4-97E0-F40847DF8BEE}" srcId="{FBEBF372-09E6-47C8-97E4-C436A194EB86}" destId="{17F6604A-2000-4F75-A3C3-71DC9F2EB979}" srcOrd="3" destOrd="0" parTransId="{A71B87DD-0528-41D7-B746-C395181C875D}" sibTransId="{87EBB373-705E-47CA-9730-4E089692A122}"/>
    <dgm:cxn modelId="{21F8A72E-C67E-42A0-B756-725F24E604F2}" type="presOf" srcId="{4DE0AB07-4132-4DB6-847C-3AD6A2D36A92}" destId="{545A6340-80FD-47A0-9494-DE3C1823BCCC}" srcOrd="0" destOrd="0" presId="urn:microsoft.com/office/officeart/2005/8/layout/pList1"/>
    <dgm:cxn modelId="{D3E27E3F-2E5F-425B-BEC7-F365B417A6E8}" srcId="{FBEBF372-09E6-47C8-97E4-C436A194EB86}" destId="{4DE0AB07-4132-4DB6-847C-3AD6A2D36A92}" srcOrd="0" destOrd="0" parTransId="{39F14557-CDC0-4CB3-A463-CF6E61E2B187}" sibTransId="{8D733F0C-8427-424E-B91A-DDE48DDB4E85}"/>
    <dgm:cxn modelId="{7B44B290-F846-4BDF-A1C6-108F31269444}" type="presOf" srcId="{E36437DE-2028-49BD-941C-ECD1BAB2D480}" destId="{6EA39C22-4D8C-46A5-B426-CFEF1D713C99}" srcOrd="0" destOrd="0" presId="urn:microsoft.com/office/officeart/2005/8/layout/pList1"/>
    <dgm:cxn modelId="{6394E3BA-4548-4BDD-A6CC-771029BD8907}" type="presOf" srcId="{17F6604A-2000-4F75-A3C3-71DC9F2EB979}" destId="{D0B52977-1154-4E9B-B10E-AB90EE7033FA}" srcOrd="0" destOrd="0" presId="urn:microsoft.com/office/officeart/2005/8/layout/pList1"/>
    <dgm:cxn modelId="{8DCFF1D1-3552-4E5A-8DB3-4642EB17864E}" type="presOf" srcId="{2CB0A78A-E252-45B3-A2A7-82D0B2B75A13}" destId="{50E5F42E-29EE-43DD-BAE1-AFDDDF84FEA2}" srcOrd="0" destOrd="0" presId="urn:microsoft.com/office/officeart/2005/8/layout/pList1"/>
    <dgm:cxn modelId="{2EA713E9-4E4F-4168-B870-5B288B797780}" srcId="{FBEBF372-09E6-47C8-97E4-C436A194EB86}" destId="{30665A01-E101-4D70-974B-9BE84EE6348E}" srcOrd="2" destOrd="0" parTransId="{4D7CC52F-5F89-4A90-A1F4-7EB0196122AA}" sibTransId="{E36437DE-2028-49BD-941C-ECD1BAB2D480}"/>
    <dgm:cxn modelId="{C9AC31EA-ACC7-419D-B5D5-DC2B020D1F57}" type="presOf" srcId="{8D733F0C-8427-424E-B91A-DDE48DDB4E85}" destId="{D254545B-EBD9-43B1-96D1-A52149AF0636}" srcOrd="0" destOrd="0" presId="urn:microsoft.com/office/officeart/2005/8/layout/pList1"/>
    <dgm:cxn modelId="{837C51EF-41FC-480B-A64D-E3BDC95C0F69}" type="presOf" srcId="{8CE2D483-DB11-4D20-8E8A-B211980F836F}" destId="{D6270128-335F-4E78-B5CE-481B399EBA34}" srcOrd="0" destOrd="0" presId="urn:microsoft.com/office/officeart/2005/8/layout/pList1"/>
    <dgm:cxn modelId="{037E3CF8-EC91-43F0-9CEB-8AE592A2E696}" srcId="{FBEBF372-09E6-47C8-97E4-C436A194EB86}" destId="{8CE2D483-DB11-4D20-8E8A-B211980F836F}" srcOrd="1" destOrd="0" parTransId="{8A3850D4-D39E-4908-8906-A07AF55CDAEA}" sibTransId="{2CB0A78A-E252-45B3-A2A7-82D0B2B75A13}"/>
    <dgm:cxn modelId="{79EA4EF5-F444-4FEC-909A-688F7465BB74}" type="presParOf" srcId="{A5866571-79AA-4801-9C20-EAABED697745}" destId="{2ADD3FAA-2700-4E84-9256-A6584C713527}" srcOrd="0" destOrd="0" presId="urn:microsoft.com/office/officeart/2005/8/layout/pList1"/>
    <dgm:cxn modelId="{9A187C44-28B8-4476-AC2D-E1209E6D8D9B}" type="presParOf" srcId="{2ADD3FAA-2700-4E84-9256-A6584C713527}" destId="{14D91634-6F6F-45C2-9E03-96579675F49E}" srcOrd="0" destOrd="0" presId="urn:microsoft.com/office/officeart/2005/8/layout/pList1"/>
    <dgm:cxn modelId="{F6F0D352-B2B6-4AF4-9DFF-82EB6A9B820F}" type="presParOf" srcId="{2ADD3FAA-2700-4E84-9256-A6584C713527}" destId="{545A6340-80FD-47A0-9494-DE3C1823BCCC}" srcOrd="1" destOrd="0" presId="urn:microsoft.com/office/officeart/2005/8/layout/pList1"/>
    <dgm:cxn modelId="{9849FEC7-DBA0-4D9E-BAC7-B7E2FD49EBC9}" type="presParOf" srcId="{A5866571-79AA-4801-9C20-EAABED697745}" destId="{D254545B-EBD9-43B1-96D1-A52149AF0636}" srcOrd="1" destOrd="0" presId="urn:microsoft.com/office/officeart/2005/8/layout/pList1"/>
    <dgm:cxn modelId="{82EAE0E3-CE48-4E33-AB6E-708C88D14E98}" type="presParOf" srcId="{A5866571-79AA-4801-9C20-EAABED697745}" destId="{DB65994C-C714-42B7-99C5-BE4A41548ED0}" srcOrd="2" destOrd="0" presId="urn:microsoft.com/office/officeart/2005/8/layout/pList1"/>
    <dgm:cxn modelId="{F2872247-ED42-418A-909E-7013BABAE0A0}" type="presParOf" srcId="{DB65994C-C714-42B7-99C5-BE4A41548ED0}" destId="{242DC47B-EFB4-4B00-9B5D-E3363733E7B8}" srcOrd="0" destOrd="0" presId="urn:microsoft.com/office/officeart/2005/8/layout/pList1"/>
    <dgm:cxn modelId="{3E50F387-D1A0-42D6-8E48-999F6BF5A86E}" type="presParOf" srcId="{DB65994C-C714-42B7-99C5-BE4A41548ED0}" destId="{D6270128-335F-4E78-B5CE-481B399EBA34}" srcOrd="1" destOrd="0" presId="urn:microsoft.com/office/officeart/2005/8/layout/pList1"/>
    <dgm:cxn modelId="{F0F9F314-CEF2-49D3-88E3-614895B7B829}" type="presParOf" srcId="{A5866571-79AA-4801-9C20-EAABED697745}" destId="{50E5F42E-29EE-43DD-BAE1-AFDDDF84FEA2}" srcOrd="3" destOrd="0" presId="urn:microsoft.com/office/officeart/2005/8/layout/pList1"/>
    <dgm:cxn modelId="{6D0CC6E0-AFFE-4AF7-A25F-72735890ACBE}" type="presParOf" srcId="{A5866571-79AA-4801-9C20-EAABED697745}" destId="{54096D7D-FF65-4DDC-99B5-DAC510C67845}" srcOrd="4" destOrd="0" presId="urn:microsoft.com/office/officeart/2005/8/layout/pList1"/>
    <dgm:cxn modelId="{C123BDAC-068B-4E86-8D45-80DACA4EAE80}" type="presParOf" srcId="{54096D7D-FF65-4DDC-99B5-DAC510C67845}" destId="{86F13B45-CB45-434C-BC1C-5AD8E5A1C19D}" srcOrd="0" destOrd="0" presId="urn:microsoft.com/office/officeart/2005/8/layout/pList1"/>
    <dgm:cxn modelId="{4D22A3A3-53B0-4BF0-BA06-8B927C982B0A}" type="presParOf" srcId="{54096D7D-FF65-4DDC-99B5-DAC510C67845}" destId="{D2874320-0BD9-43FE-B4C3-C5B53F29C946}" srcOrd="1" destOrd="0" presId="urn:microsoft.com/office/officeart/2005/8/layout/pList1"/>
    <dgm:cxn modelId="{4815E074-260F-4E63-BFCE-8BD539B761D3}" type="presParOf" srcId="{A5866571-79AA-4801-9C20-EAABED697745}" destId="{6EA39C22-4D8C-46A5-B426-CFEF1D713C99}" srcOrd="5" destOrd="0" presId="urn:microsoft.com/office/officeart/2005/8/layout/pList1"/>
    <dgm:cxn modelId="{8ED2FBEB-B4BE-4E45-BA4E-7F4B8E038E62}" type="presParOf" srcId="{A5866571-79AA-4801-9C20-EAABED697745}" destId="{A931E07F-5511-4813-B0E5-6DFA63347CCA}" srcOrd="6" destOrd="0" presId="urn:microsoft.com/office/officeart/2005/8/layout/pList1"/>
    <dgm:cxn modelId="{484E494B-0331-42D0-B593-696C29C00E8E}" type="presParOf" srcId="{A931E07F-5511-4813-B0E5-6DFA63347CCA}" destId="{5F29B011-1D4B-4CE6-9C33-BFF301F58BE1}" srcOrd="0" destOrd="0" presId="urn:microsoft.com/office/officeart/2005/8/layout/pList1"/>
    <dgm:cxn modelId="{36D46DA1-9CF1-4F96-8D16-096CCD6C3E9A}" type="presParOf" srcId="{A931E07F-5511-4813-B0E5-6DFA63347CCA}" destId="{D0B52977-1154-4E9B-B10E-AB90EE7033FA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A50C8-A503-48D7-8AF7-ACB2E09651F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56A8C5-7E66-4CFC-A905-CE1DCEC61AF8}">
      <dgm:prSet phldrT="[Text]" phldr="1"/>
      <dgm:spPr>
        <a:pattFill prst="pct7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endParaRPr lang="en-US" dirty="0"/>
        </a:p>
      </dgm:t>
    </dgm:pt>
    <dgm:pt modelId="{590A814F-F8A7-4430-9D9C-6AB7CC2CFF73}" type="parTrans" cxnId="{4A3330C8-49F1-4F4B-A4B6-0041BF6FB858}">
      <dgm:prSet/>
      <dgm:spPr/>
      <dgm:t>
        <a:bodyPr/>
        <a:lstStyle/>
        <a:p>
          <a:endParaRPr lang="en-US"/>
        </a:p>
      </dgm:t>
    </dgm:pt>
    <dgm:pt modelId="{32339A5C-CA43-48A7-AD05-C116A18F6D3B}" type="sibTrans" cxnId="{4A3330C8-49F1-4F4B-A4B6-0041BF6FB85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4DE7329A-0860-4414-904C-2BB57C8D4473}">
      <dgm:prSet phldrT="[Text]" phldr="1"/>
      <dgm:spPr>
        <a:pattFill prst="trellis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endParaRPr lang="en-US" dirty="0"/>
        </a:p>
      </dgm:t>
    </dgm:pt>
    <dgm:pt modelId="{C995F218-CDBF-4168-974E-87926CB8C412}" type="parTrans" cxnId="{7926FEAF-42A6-4345-9AEB-5C0A1A1F5AB6}">
      <dgm:prSet/>
      <dgm:spPr/>
      <dgm:t>
        <a:bodyPr/>
        <a:lstStyle/>
        <a:p>
          <a:endParaRPr lang="en-US"/>
        </a:p>
      </dgm:t>
    </dgm:pt>
    <dgm:pt modelId="{FA317C67-A4B0-4CCA-895E-993D31D2982D}" type="sibTrans" cxnId="{7926FEAF-42A6-4345-9AEB-5C0A1A1F5AB6}">
      <dgm:prSet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8C325B93-69AC-44A3-8F3C-CD548962B853}" type="pres">
      <dgm:prSet presAssocID="{492A50C8-A503-48D7-8AF7-ACB2E09651F8}" presName="Name0" presStyleCnt="0">
        <dgm:presLayoutVars>
          <dgm:chMax val="7"/>
          <dgm:chPref val="7"/>
          <dgm:dir/>
        </dgm:presLayoutVars>
      </dgm:prSet>
      <dgm:spPr/>
    </dgm:pt>
    <dgm:pt modelId="{A066A326-739E-4B43-99CC-B70027B2BB2F}" type="pres">
      <dgm:prSet presAssocID="{492A50C8-A503-48D7-8AF7-ACB2E09651F8}" presName="dot1" presStyleLbl="alignNode1" presStyleIdx="0" presStyleCnt="10"/>
      <dgm:spPr/>
    </dgm:pt>
    <dgm:pt modelId="{BD874753-425B-45FC-98A6-B1E77B91B64F}" type="pres">
      <dgm:prSet presAssocID="{492A50C8-A503-48D7-8AF7-ACB2E09651F8}" presName="dot2" presStyleLbl="alignNode1" presStyleIdx="1" presStyleCnt="10"/>
      <dgm:spPr/>
    </dgm:pt>
    <dgm:pt modelId="{F5B6DDE2-7B82-42EF-AEDE-FC65194E6B8C}" type="pres">
      <dgm:prSet presAssocID="{492A50C8-A503-48D7-8AF7-ACB2E09651F8}" presName="dot3" presStyleLbl="alignNode1" presStyleIdx="2" presStyleCnt="10"/>
      <dgm:spPr/>
    </dgm:pt>
    <dgm:pt modelId="{27B5A9CD-4C1F-4CDE-A655-59DFE890ABA8}" type="pres">
      <dgm:prSet presAssocID="{492A50C8-A503-48D7-8AF7-ACB2E09651F8}" presName="dotArrow1" presStyleLbl="alignNode1" presStyleIdx="3" presStyleCnt="10"/>
      <dgm:spPr/>
    </dgm:pt>
    <dgm:pt modelId="{7E4E738E-69DD-4B77-A38D-88ADAFE77DD9}" type="pres">
      <dgm:prSet presAssocID="{492A50C8-A503-48D7-8AF7-ACB2E09651F8}" presName="dotArrow2" presStyleLbl="alignNode1" presStyleIdx="4" presStyleCnt="10"/>
      <dgm:spPr/>
    </dgm:pt>
    <dgm:pt modelId="{53134246-91DD-4418-94DF-87F83D911108}" type="pres">
      <dgm:prSet presAssocID="{492A50C8-A503-48D7-8AF7-ACB2E09651F8}" presName="dotArrow3" presStyleLbl="alignNode1" presStyleIdx="5" presStyleCnt="10"/>
      <dgm:spPr/>
    </dgm:pt>
    <dgm:pt modelId="{01142F30-0C9F-4098-8545-4BB376D7D706}" type="pres">
      <dgm:prSet presAssocID="{492A50C8-A503-48D7-8AF7-ACB2E09651F8}" presName="dotArrow4" presStyleLbl="alignNode1" presStyleIdx="6" presStyleCnt="10"/>
      <dgm:spPr/>
    </dgm:pt>
    <dgm:pt modelId="{A14DAB38-E9CD-4505-9015-7EE1A0BF063A}" type="pres">
      <dgm:prSet presAssocID="{492A50C8-A503-48D7-8AF7-ACB2E09651F8}" presName="dotArrow5" presStyleLbl="alignNode1" presStyleIdx="7" presStyleCnt="10"/>
      <dgm:spPr/>
    </dgm:pt>
    <dgm:pt modelId="{E5DB2CCC-54FB-4274-8601-9992A257C7A5}" type="pres">
      <dgm:prSet presAssocID="{492A50C8-A503-48D7-8AF7-ACB2E09651F8}" presName="dotArrow6" presStyleLbl="alignNode1" presStyleIdx="8" presStyleCnt="10"/>
      <dgm:spPr/>
    </dgm:pt>
    <dgm:pt modelId="{BFD8ED20-2D8F-49E8-936F-14C5CD5A47BB}" type="pres">
      <dgm:prSet presAssocID="{492A50C8-A503-48D7-8AF7-ACB2E09651F8}" presName="dotArrow7" presStyleLbl="alignNode1" presStyleIdx="9" presStyleCnt="10"/>
      <dgm:spPr/>
    </dgm:pt>
    <dgm:pt modelId="{2244FF0D-8135-4031-A32F-851443299CDF}" type="pres">
      <dgm:prSet presAssocID="{3456A8C5-7E66-4CFC-A905-CE1DCEC61AF8}" presName="parTx1" presStyleLbl="node1" presStyleIdx="0" presStyleCnt="2" custScaleX="167401" custScaleY="351396" custLinFactX="15861" custLinFactNeighborX="100000" custLinFactNeighborY="46706"/>
      <dgm:spPr/>
    </dgm:pt>
    <dgm:pt modelId="{BCA515E9-2821-4BD7-86C6-D5316D809E7B}" type="pres">
      <dgm:prSet presAssocID="{32339A5C-CA43-48A7-AD05-C116A18F6D3B}" presName="picture1" presStyleCnt="0"/>
      <dgm:spPr/>
    </dgm:pt>
    <dgm:pt modelId="{7AE12262-26A1-47AE-881D-A42E2E5C8495}" type="pres">
      <dgm:prSet presAssocID="{32339A5C-CA43-48A7-AD05-C116A18F6D3B}" presName="imageRepeatNode" presStyleLbl="fgImgPlace1" presStyleIdx="0" presStyleCnt="2" custScaleX="245631" custScaleY="245647" custLinFactX="-100000" custLinFactNeighborX="-119178" custLinFactNeighborY="38438"/>
      <dgm:spPr/>
    </dgm:pt>
    <dgm:pt modelId="{536EEF2C-02D9-4429-960F-8930F02DDF26}" type="pres">
      <dgm:prSet presAssocID="{4DE7329A-0860-4414-904C-2BB57C8D4473}" presName="parTx2" presStyleLbl="node1" presStyleIdx="1" presStyleCnt="2" custScaleX="171000" custScaleY="361285" custLinFactY="-19714" custLinFactNeighborX="72251" custLinFactNeighborY="-100000"/>
      <dgm:spPr/>
    </dgm:pt>
    <dgm:pt modelId="{01BAEE36-25AC-4A83-A535-EC30F6E69D7F}" type="pres">
      <dgm:prSet presAssocID="{FA317C67-A4B0-4CCA-895E-993D31D2982D}" presName="picture2" presStyleCnt="0"/>
      <dgm:spPr/>
    </dgm:pt>
    <dgm:pt modelId="{E803FCE2-C28E-407B-ACAE-5F94F72FAF38}" type="pres">
      <dgm:prSet presAssocID="{FA317C67-A4B0-4CCA-895E-993D31D2982D}" presName="imageRepeatNode" presStyleLbl="fgImgPlace1" presStyleIdx="1" presStyleCnt="2" custScaleX="245631" custScaleY="245647" custLinFactX="-17243" custLinFactNeighborX="-100000" custLinFactNeighborY="-15493"/>
      <dgm:spPr/>
    </dgm:pt>
  </dgm:ptLst>
  <dgm:cxnLst>
    <dgm:cxn modelId="{286FD022-0353-4138-946D-26FC96DDF914}" type="presOf" srcId="{3456A8C5-7E66-4CFC-A905-CE1DCEC61AF8}" destId="{2244FF0D-8135-4031-A32F-851443299CDF}" srcOrd="0" destOrd="0" presId="urn:microsoft.com/office/officeart/2008/layout/AscendingPictureAccentProcess"/>
    <dgm:cxn modelId="{F629FC28-4400-4F4C-AFA4-25C73EF288B8}" type="presOf" srcId="{32339A5C-CA43-48A7-AD05-C116A18F6D3B}" destId="{7AE12262-26A1-47AE-881D-A42E2E5C8495}" srcOrd="0" destOrd="0" presId="urn:microsoft.com/office/officeart/2008/layout/AscendingPictureAccentProcess"/>
    <dgm:cxn modelId="{9A434D3D-48B2-497A-BDA4-9027A78D661C}" type="presOf" srcId="{492A50C8-A503-48D7-8AF7-ACB2E09651F8}" destId="{8C325B93-69AC-44A3-8F3C-CD548962B853}" srcOrd="0" destOrd="0" presId="urn:microsoft.com/office/officeart/2008/layout/AscendingPictureAccentProcess"/>
    <dgm:cxn modelId="{9A856444-13CD-4955-AFF5-7384805E267B}" type="presOf" srcId="{FA317C67-A4B0-4CCA-895E-993D31D2982D}" destId="{E803FCE2-C28E-407B-ACAE-5F94F72FAF38}" srcOrd="0" destOrd="0" presId="urn:microsoft.com/office/officeart/2008/layout/AscendingPictureAccentProcess"/>
    <dgm:cxn modelId="{9A0EAB9E-D0C6-43F3-9A78-DDAC333EEB07}" type="presOf" srcId="{4DE7329A-0860-4414-904C-2BB57C8D4473}" destId="{536EEF2C-02D9-4429-960F-8930F02DDF26}" srcOrd="0" destOrd="0" presId="urn:microsoft.com/office/officeart/2008/layout/AscendingPictureAccentProcess"/>
    <dgm:cxn modelId="{7926FEAF-42A6-4345-9AEB-5C0A1A1F5AB6}" srcId="{492A50C8-A503-48D7-8AF7-ACB2E09651F8}" destId="{4DE7329A-0860-4414-904C-2BB57C8D4473}" srcOrd="1" destOrd="0" parTransId="{C995F218-CDBF-4168-974E-87926CB8C412}" sibTransId="{FA317C67-A4B0-4CCA-895E-993D31D2982D}"/>
    <dgm:cxn modelId="{4A3330C8-49F1-4F4B-A4B6-0041BF6FB858}" srcId="{492A50C8-A503-48D7-8AF7-ACB2E09651F8}" destId="{3456A8C5-7E66-4CFC-A905-CE1DCEC61AF8}" srcOrd="0" destOrd="0" parTransId="{590A814F-F8A7-4430-9D9C-6AB7CC2CFF73}" sibTransId="{32339A5C-CA43-48A7-AD05-C116A18F6D3B}"/>
    <dgm:cxn modelId="{10722C8F-35F2-46EA-96A9-C2910882272A}" type="presParOf" srcId="{8C325B93-69AC-44A3-8F3C-CD548962B853}" destId="{A066A326-739E-4B43-99CC-B70027B2BB2F}" srcOrd="0" destOrd="0" presId="urn:microsoft.com/office/officeart/2008/layout/AscendingPictureAccentProcess"/>
    <dgm:cxn modelId="{9518E4A3-1A80-4311-84B1-002E41250B3C}" type="presParOf" srcId="{8C325B93-69AC-44A3-8F3C-CD548962B853}" destId="{BD874753-425B-45FC-98A6-B1E77B91B64F}" srcOrd="1" destOrd="0" presId="urn:microsoft.com/office/officeart/2008/layout/AscendingPictureAccentProcess"/>
    <dgm:cxn modelId="{1A79CB76-F910-47BE-A01D-10DB76F7EABC}" type="presParOf" srcId="{8C325B93-69AC-44A3-8F3C-CD548962B853}" destId="{F5B6DDE2-7B82-42EF-AEDE-FC65194E6B8C}" srcOrd="2" destOrd="0" presId="urn:microsoft.com/office/officeart/2008/layout/AscendingPictureAccentProcess"/>
    <dgm:cxn modelId="{CB28ADCA-B72D-404E-9E76-41BD5A299412}" type="presParOf" srcId="{8C325B93-69AC-44A3-8F3C-CD548962B853}" destId="{27B5A9CD-4C1F-4CDE-A655-59DFE890ABA8}" srcOrd="3" destOrd="0" presId="urn:microsoft.com/office/officeart/2008/layout/AscendingPictureAccentProcess"/>
    <dgm:cxn modelId="{470F5804-7274-4D60-981E-4CCA48A05290}" type="presParOf" srcId="{8C325B93-69AC-44A3-8F3C-CD548962B853}" destId="{7E4E738E-69DD-4B77-A38D-88ADAFE77DD9}" srcOrd="4" destOrd="0" presId="urn:microsoft.com/office/officeart/2008/layout/AscendingPictureAccentProcess"/>
    <dgm:cxn modelId="{BAE895BB-D781-4846-9FD1-11F9DF835245}" type="presParOf" srcId="{8C325B93-69AC-44A3-8F3C-CD548962B853}" destId="{53134246-91DD-4418-94DF-87F83D911108}" srcOrd="5" destOrd="0" presId="urn:microsoft.com/office/officeart/2008/layout/AscendingPictureAccentProcess"/>
    <dgm:cxn modelId="{55F6018D-EA6B-442C-8F98-2406D54B788D}" type="presParOf" srcId="{8C325B93-69AC-44A3-8F3C-CD548962B853}" destId="{01142F30-0C9F-4098-8545-4BB376D7D706}" srcOrd="6" destOrd="0" presId="urn:microsoft.com/office/officeart/2008/layout/AscendingPictureAccentProcess"/>
    <dgm:cxn modelId="{3EA28695-ED24-468F-A355-33C469DDBBAA}" type="presParOf" srcId="{8C325B93-69AC-44A3-8F3C-CD548962B853}" destId="{A14DAB38-E9CD-4505-9015-7EE1A0BF063A}" srcOrd="7" destOrd="0" presId="urn:microsoft.com/office/officeart/2008/layout/AscendingPictureAccentProcess"/>
    <dgm:cxn modelId="{D58DEAFA-11B5-441F-93BC-8BF382D8764C}" type="presParOf" srcId="{8C325B93-69AC-44A3-8F3C-CD548962B853}" destId="{E5DB2CCC-54FB-4274-8601-9992A257C7A5}" srcOrd="8" destOrd="0" presId="urn:microsoft.com/office/officeart/2008/layout/AscendingPictureAccentProcess"/>
    <dgm:cxn modelId="{DBBC58DB-4310-42E7-924B-7B3DB4FF2FE5}" type="presParOf" srcId="{8C325B93-69AC-44A3-8F3C-CD548962B853}" destId="{BFD8ED20-2D8F-49E8-936F-14C5CD5A47BB}" srcOrd="9" destOrd="0" presId="urn:microsoft.com/office/officeart/2008/layout/AscendingPictureAccentProcess"/>
    <dgm:cxn modelId="{6EEAE973-3F3B-446F-BDDA-1D08415A465C}" type="presParOf" srcId="{8C325B93-69AC-44A3-8F3C-CD548962B853}" destId="{2244FF0D-8135-4031-A32F-851443299CDF}" srcOrd="10" destOrd="0" presId="urn:microsoft.com/office/officeart/2008/layout/AscendingPictureAccentProcess"/>
    <dgm:cxn modelId="{324739AD-8585-4572-B5DB-AF8192CEDE53}" type="presParOf" srcId="{8C325B93-69AC-44A3-8F3C-CD548962B853}" destId="{BCA515E9-2821-4BD7-86C6-D5316D809E7B}" srcOrd="11" destOrd="0" presId="urn:microsoft.com/office/officeart/2008/layout/AscendingPictureAccentProcess"/>
    <dgm:cxn modelId="{2AABBF4A-C696-48AB-8063-797A8FCF6E15}" type="presParOf" srcId="{BCA515E9-2821-4BD7-86C6-D5316D809E7B}" destId="{7AE12262-26A1-47AE-881D-A42E2E5C8495}" srcOrd="0" destOrd="0" presId="urn:microsoft.com/office/officeart/2008/layout/AscendingPictureAccentProcess"/>
    <dgm:cxn modelId="{A8784B2A-9E89-43AF-B82E-86186B329EEE}" type="presParOf" srcId="{8C325B93-69AC-44A3-8F3C-CD548962B853}" destId="{536EEF2C-02D9-4429-960F-8930F02DDF26}" srcOrd="12" destOrd="0" presId="urn:microsoft.com/office/officeart/2008/layout/AscendingPictureAccentProcess"/>
    <dgm:cxn modelId="{D2CD7EF1-3FEB-45F3-A3DC-5817648E2ED6}" type="presParOf" srcId="{8C325B93-69AC-44A3-8F3C-CD548962B853}" destId="{01BAEE36-25AC-4A83-A535-EC30F6E69D7F}" srcOrd="13" destOrd="0" presId="urn:microsoft.com/office/officeart/2008/layout/AscendingPictureAccentProcess"/>
    <dgm:cxn modelId="{3CD623CB-3BF9-45C0-B52B-449458692953}" type="presParOf" srcId="{01BAEE36-25AC-4A83-A535-EC30F6E69D7F}" destId="{E803FCE2-C28E-407B-ACAE-5F94F72FAF38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8C549-BE43-4480-AC3C-D556A4ECFA6E}">
      <dsp:nvSpPr>
        <dsp:cNvPr id="0" name=""/>
        <dsp:cNvSpPr/>
      </dsp:nvSpPr>
      <dsp:spPr>
        <a:xfrm>
          <a:off x="3790085" y="900364"/>
          <a:ext cx="4290631" cy="23901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60089" y="970368"/>
        <a:ext cx="4150623" cy="2250105"/>
      </dsp:txXfrm>
    </dsp:sp>
    <dsp:sp modelId="{DC6FDAC8-D57C-4F43-AB67-B6A22A58C84D}">
      <dsp:nvSpPr>
        <dsp:cNvPr id="0" name=""/>
        <dsp:cNvSpPr/>
      </dsp:nvSpPr>
      <dsp:spPr>
        <a:xfrm rot="12984425">
          <a:off x="7533951" y="2996851"/>
          <a:ext cx="21899" cy="571005"/>
        </a:xfrm>
        <a:prstGeom prst="left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7540521" y="3111052"/>
        <a:ext cx="8759" cy="342603"/>
      </dsp:txXfrm>
    </dsp:sp>
    <dsp:sp modelId="{C24D157A-7AE0-4054-A81F-0C6753282FD5}">
      <dsp:nvSpPr>
        <dsp:cNvPr id="0" name=""/>
        <dsp:cNvSpPr/>
      </dsp:nvSpPr>
      <dsp:spPr>
        <a:xfrm>
          <a:off x="7252457" y="3274230"/>
          <a:ext cx="4290631" cy="2749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rcRect/>
          <a:stretch>
            <a:fillRect l="-17000" r="-17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332974" y="3354747"/>
        <a:ext cx="4129597" cy="2588030"/>
      </dsp:txXfrm>
    </dsp:sp>
    <dsp:sp modelId="{C4F25FA5-0C0E-48AD-92E9-10B273828BFF}">
      <dsp:nvSpPr>
        <dsp:cNvPr id="0" name=""/>
        <dsp:cNvSpPr/>
      </dsp:nvSpPr>
      <dsp:spPr>
        <a:xfrm rot="10752643">
          <a:off x="5813073" y="4412493"/>
          <a:ext cx="21899" cy="571005"/>
        </a:xfrm>
        <a:prstGeom prst="left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5819643" y="4526694"/>
        <a:ext cx="8759" cy="342603"/>
      </dsp:txXfrm>
    </dsp:sp>
    <dsp:sp modelId="{370CC323-0C1D-4E70-962C-93BE55284B57}">
      <dsp:nvSpPr>
        <dsp:cNvPr id="0" name=""/>
        <dsp:cNvSpPr/>
      </dsp:nvSpPr>
      <dsp:spPr>
        <a:xfrm>
          <a:off x="104958" y="3372697"/>
          <a:ext cx="4290631" cy="27490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rcRect/>
          <a:stretch>
            <a:fillRect l="-28000" r="-28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5475" y="3453214"/>
        <a:ext cx="4129597" cy="2588030"/>
      </dsp:txXfrm>
    </dsp:sp>
    <dsp:sp modelId="{01380B57-C0F3-4BC1-8555-D0658285D2A5}">
      <dsp:nvSpPr>
        <dsp:cNvPr id="0" name=""/>
        <dsp:cNvSpPr/>
      </dsp:nvSpPr>
      <dsp:spPr>
        <a:xfrm rot="19455678">
          <a:off x="4206593" y="3046085"/>
          <a:ext cx="21899" cy="571005"/>
        </a:xfrm>
        <a:prstGeom prst="left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213163" y="3160286"/>
        <a:ext cx="8759" cy="342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91634-6F6F-45C2-9E03-96579675F49E}">
      <dsp:nvSpPr>
        <dsp:cNvPr id="0" name=""/>
        <dsp:cNvSpPr/>
      </dsp:nvSpPr>
      <dsp:spPr>
        <a:xfrm>
          <a:off x="371368" y="145682"/>
          <a:ext cx="2837254" cy="1989415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A6340-80FD-47A0-9494-DE3C1823BCCC}">
      <dsp:nvSpPr>
        <dsp:cNvPr id="0" name=""/>
        <dsp:cNvSpPr/>
      </dsp:nvSpPr>
      <dsp:spPr>
        <a:xfrm>
          <a:off x="1571420" y="1709455"/>
          <a:ext cx="2032504" cy="75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ln>
              <a:solidFill>
                <a:srgbClr val="FF0000"/>
              </a:solidFill>
            </a:ln>
          </a:endParaRPr>
        </a:p>
      </dsp:txBody>
      <dsp:txXfrm>
        <a:off x="1571420" y="1709455"/>
        <a:ext cx="2032504" cy="754059"/>
      </dsp:txXfrm>
    </dsp:sp>
    <dsp:sp modelId="{242DC47B-EFB4-4B00-9B5D-E3363733E7B8}">
      <dsp:nvSpPr>
        <dsp:cNvPr id="0" name=""/>
        <dsp:cNvSpPr/>
      </dsp:nvSpPr>
      <dsp:spPr>
        <a:xfrm>
          <a:off x="282552" y="2868489"/>
          <a:ext cx="3085443" cy="1999988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270128-335F-4E78-B5CE-481B399EBA34}">
      <dsp:nvSpPr>
        <dsp:cNvPr id="0" name=""/>
        <dsp:cNvSpPr/>
      </dsp:nvSpPr>
      <dsp:spPr>
        <a:xfrm>
          <a:off x="4736105" y="1712098"/>
          <a:ext cx="2032504" cy="75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ln>
              <a:solidFill>
                <a:srgbClr val="FF0000"/>
              </a:solidFill>
            </a:ln>
          </a:endParaRPr>
        </a:p>
      </dsp:txBody>
      <dsp:txXfrm>
        <a:off x="4736105" y="1712098"/>
        <a:ext cx="2032504" cy="754059"/>
      </dsp:txXfrm>
    </dsp:sp>
    <dsp:sp modelId="{86F13B45-CB45-434C-BC1C-5AD8E5A1C19D}">
      <dsp:nvSpPr>
        <dsp:cNvPr id="0" name=""/>
        <dsp:cNvSpPr/>
      </dsp:nvSpPr>
      <dsp:spPr>
        <a:xfrm>
          <a:off x="8498650" y="182352"/>
          <a:ext cx="2868046" cy="2040530"/>
        </a:xfrm>
        <a:prstGeom prst="round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74320-0BD9-43FE-B4C3-C5B53F29C946}">
      <dsp:nvSpPr>
        <dsp:cNvPr id="0" name=""/>
        <dsp:cNvSpPr/>
      </dsp:nvSpPr>
      <dsp:spPr>
        <a:xfrm>
          <a:off x="7916185" y="1722234"/>
          <a:ext cx="2032504" cy="75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>
            <a:ln>
              <a:solidFill>
                <a:srgbClr val="FF0000"/>
              </a:solidFill>
            </a:ln>
          </a:endParaRPr>
        </a:p>
      </dsp:txBody>
      <dsp:txXfrm>
        <a:off x="7916185" y="1722234"/>
        <a:ext cx="2032504" cy="754059"/>
      </dsp:txXfrm>
    </dsp:sp>
    <dsp:sp modelId="{5F29B011-1D4B-4CE6-9C33-BFF301F58BE1}">
      <dsp:nvSpPr>
        <dsp:cNvPr id="0" name=""/>
        <dsp:cNvSpPr/>
      </dsp:nvSpPr>
      <dsp:spPr>
        <a:xfrm>
          <a:off x="8328211" y="2673256"/>
          <a:ext cx="3079183" cy="2195218"/>
        </a:xfrm>
        <a:prstGeom prst="round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52977-1154-4E9B-B10E-AB90EE7033FA}">
      <dsp:nvSpPr>
        <dsp:cNvPr id="0" name=""/>
        <dsp:cNvSpPr/>
      </dsp:nvSpPr>
      <dsp:spPr>
        <a:xfrm>
          <a:off x="4751501" y="4477350"/>
          <a:ext cx="2032504" cy="754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>
            <a:ln>
              <a:solidFill>
                <a:srgbClr val="FF0000"/>
              </a:solidFill>
            </a:ln>
          </a:endParaRPr>
        </a:p>
      </dsp:txBody>
      <dsp:txXfrm>
        <a:off x="4751501" y="4477350"/>
        <a:ext cx="2032504" cy="754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6A326-739E-4B43-99CC-B70027B2BB2F}">
      <dsp:nvSpPr>
        <dsp:cNvPr id="0" name=""/>
        <dsp:cNvSpPr/>
      </dsp:nvSpPr>
      <dsp:spPr>
        <a:xfrm>
          <a:off x="4969106" y="2691399"/>
          <a:ext cx="130293" cy="1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74753-425B-45FC-98A6-B1E77B91B64F}">
      <dsp:nvSpPr>
        <dsp:cNvPr id="0" name=""/>
        <dsp:cNvSpPr/>
      </dsp:nvSpPr>
      <dsp:spPr>
        <a:xfrm>
          <a:off x="4854969" y="2874309"/>
          <a:ext cx="130293" cy="1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6DDE2-7B82-42EF-AEDE-FC65194E6B8C}">
      <dsp:nvSpPr>
        <dsp:cNvPr id="0" name=""/>
        <dsp:cNvSpPr/>
      </dsp:nvSpPr>
      <dsp:spPr>
        <a:xfrm>
          <a:off x="4718943" y="3032670"/>
          <a:ext cx="130293" cy="1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5A9CD-4C1F-4CDE-A655-59DFE890ABA8}">
      <dsp:nvSpPr>
        <dsp:cNvPr id="0" name=""/>
        <dsp:cNvSpPr/>
      </dsp:nvSpPr>
      <dsp:spPr>
        <a:xfrm>
          <a:off x="4881549" y="850544"/>
          <a:ext cx="130293" cy="1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E738E-69DD-4B77-A38D-88ADAFE77DD9}">
      <dsp:nvSpPr>
        <dsp:cNvPr id="0" name=""/>
        <dsp:cNvSpPr/>
      </dsp:nvSpPr>
      <dsp:spPr>
        <a:xfrm>
          <a:off x="5055620" y="746814"/>
          <a:ext cx="130293" cy="1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34246-91DD-4418-94DF-87F83D911108}">
      <dsp:nvSpPr>
        <dsp:cNvPr id="0" name=""/>
        <dsp:cNvSpPr/>
      </dsp:nvSpPr>
      <dsp:spPr>
        <a:xfrm>
          <a:off x="5229171" y="643084"/>
          <a:ext cx="130293" cy="1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42F30-0C9F-4098-8545-4BB376D7D706}">
      <dsp:nvSpPr>
        <dsp:cNvPr id="0" name=""/>
        <dsp:cNvSpPr/>
      </dsp:nvSpPr>
      <dsp:spPr>
        <a:xfrm>
          <a:off x="5402721" y="746814"/>
          <a:ext cx="130293" cy="1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4DAB38-E9CD-4505-9015-7EE1A0BF063A}">
      <dsp:nvSpPr>
        <dsp:cNvPr id="0" name=""/>
        <dsp:cNvSpPr/>
      </dsp:nvSpPr>
      <dsp:spPr>
        <a:xfrm>
          <a:off x="5576793" y="850544"/>
          <a:ext cx="130293" cy="1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B2CCC-54FB-4274-8601-9992A257C7A5}">
      <dsp:nvSpPr>
        <dsp:cNvPr id="0" name=""/>
        <dsp:cNvSpPr/>
      </dsp:nvSpPr>
      <dsp:spPr>
        <a:xfrm>
          <a:off x="5229171" y="861954"/>
          <a:ext cx="130293" cy="1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8ED20-2D8F-49E8-936F-14C5CD5A47BB}">
      <dsp:nvSpPr>
        <dsp:cNvPr id="0" name=""/>
        <dsp:cNvSpPr/>
      </dsp:nvSpPr>
      <dsp:spPr>
        <a:xfrm>
          <a:off x="5229171" y="1080823"/>
          <a:ext cx="130293" cy="130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4FF0D-8135-4031-A32F-851443299CDF}">
      <dsp:nvSpPr>
        <dsp:cNvPr id="0" name=""/>
        <dsp:cNvSpPr/>
      </dsp:nvSpPr>
      <dsp:spPr>
        <a:xfrm>
          <a:off x="6477949" y="2908024"/>
          <a:ext cx="4704239" cy="2648713"/>
        </a:xfrm>
        <a:prstGeom prst="roundRect">
          <a:avLst/>
        </a:prstGeom>
        <a:pattFill prst="pct70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818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6607249" y="3037324"/>
        <a:ext cx="4445639" cy="2390113"/>
      </dsp:txXfrm>
    </dsp:sp>
    <dsp:sp modelId="{7AE12262-26A1-47AE-881D-A42E2E5C8495}">
      <dsp:nvSpPr>
        <dsp:cNvPr id="0" name=""/>
        <dsp:cNvSpPr/>
      </dsp:nvSpPr>
      <dsp:spPr>
        <a:xfrm>
          <a:off x="0" y="2322041"/>
          <a:ext cx="3200402" cy="32003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EEF2C-02D9-4429-960F-8930F02DDF26}">
      <dsp:nvSpPr>
        <dsp:cNvPr id="0" name=""/>
        <dsp:cNvSpPr/>
      </dsp:nvSpPr>
      <dsp:spPr>
        <a:xfrm>
          <a:off x="6389621" y="147132"/>
          <a:ext cx="4805376" cy="2723254"/>
        </a:xfrm>
        <a:prstGeom prst="roundRect">
          <a:avLst/>
        </a:prstGeom>
        <a:pattFill prst="trellis">
          <a:fgClr>
            <a:schemeClr val="accent1">
              <a:hueOff val="0"/>
              <a:satOff val="0"/>
              <a:lumOff val="0"/>
            </a:schemeClr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4818" tIns="240030" rIns="240030" bIns="240030" numCol="1" spcCol="1270" anchor="ctr" anchorCtr="0">
          <a:noAutofit/>
        </a:bodyPr>
        <a:lstStyle/>
        <a:p>
          <a:pPr marL="0" lvl="0" indent="0" algn="l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300" kern="1200" dirty="0"/>
        </a:p>
      </dsp:txBody>
      <dsp:txXfrm>
        <a:off x="6522559" y="280070"/>
        <a:ext cx="4539500" cy="2457378"/>
      </dsp:txXfrm>
    </dsp:sp>
    <dsp:sp modelId="{E803FCE2-C28E-407B-ACAE-5F94F72FAF38}">
      <dsp:nvSpPr>
        <dsp:cNvPr id="0" name=""/>
        <dsp:cNvSpPr/>
      </dsp:nvSpPr>
      <dsp:spPr>
        <a:xfrm>
          <a:off x="2101374" y="145060"/>
          <a:ext cx="3200402" cy="3200398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80195-1C27-41CF-A1AC-F5CA947D8BF7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1E1FC-DEB1-4A8E-A3D4-75E8B61C6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1E1FC-DEB1-4A8E-A3D4-75E8B61C61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2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2C640-C8BD-4396-B827-65C61F21D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1226CF-25FA-4568-822D-E356EF35C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A719B-94B3-4C5A-ADC4-638021638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8200A-63EF-4CA3-8AB7-CE33F5C1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2E860-D11A-4C49-97EC-594CF7B3B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0A26-75C3-4082-AF8A-8F57F55B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AC0DE-A4F8-4ED1-84B3-4E0DC8354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CD626-A864-493E-8C4C-44B196EE4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BA6DF-9B5F-4C6E-B1D8-1E9B5CDB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F2771-2791-466D-966B-03789362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0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A3AAA-55C5-4A7A-839D-4ED6F7098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394F8C-6E7C-4A16-92F3-9EFE313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70E1-0487-46F7-8743-36A26F54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006C-F536-4768-BEAA-0E967488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88FEF-59A4-4D19-B777-E98A6694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9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67CC-F748-45E8-9C93-0AEF3EA2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A0013-23C1-4404-AC91-2DE54112D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D364-EF48-4B48-9DA0-3F3608A1C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EFCA2-49F6-4895-A48A-330B76E6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94084-025A-497D-B686-DC11B942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9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74563-8FD0-4D57-A624-694EE6070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3E3B4-D39E-4C1D-A5A3-604526D59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45FF4-EC8B-4368-8B59-FE6D39DC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E61EE-BCDC-4AE1-8F09-70ABABFD8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D09E-CCCC-46E0-A32D-42ADA671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0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2E44-6C36-4324-B241-F43A3404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5F6EC-73A7-4B36-B069-15135F998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A28B3-5AE2-44E3-9FA1-6BB920419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88E01-3AC7-4332-A567-BF75CB97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1E018-51E0-467C-BE7D-F8C2BFFE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431892-E728-4A34-9BDA-1E9FCE2C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4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C8A23-CA26-42E0-AAE9-7F8B66F3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4E592-989D-4A78-9C81-2DC1F0FC0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613A8-30BA-4D65-A1FA-A98519779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4062A-6505-4951-9A42-5E0455E2D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245633-3485-4078-BBA5-49702E9ED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0AF0A5-083D-42C3-A1C0-781BF045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D49DE-3D10-4302-AF68-4C474512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C1034-21ED-4B66-92A1-6F38B9F6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8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05A23-6216-401B-94AB-FF5331D1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3E5E8-BAD4-4885-956F-FA1D1CF6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7F2D4-BA96-4AD7-866C-5F411916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83F3B-14FB-4260-A5A7-00CD263C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5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8C2B16-91FD-434C-A0CC-085B796F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F4DF7-826C-41DE-BBB7-A7D1FC77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938AB-DFDE-444E-B027-3718E97D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33BE-7D61-4E95-B8E0-64FC41CC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813F-7E68-4D0C-AF58-A0544FBC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D04EC-498A-480B-B36D-F8AC2B136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3792D-B272-4349-B0E8-D6FA08794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62BB4-35ED-4457-96D5-EF4A3542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14B2B-E787-4A7C-840D-FD74305B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06F43-2962-411F-9790-E92680CFA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D05371-FEB6-4A72-9FEF-460284089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22316D-8198-4B00-9432-E944D829C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BB659-ECF0-41B9-9708-418E5295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83F6E-F7D1-4ED9-A619-C030A962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79AB2-439F-4719-BA04-C9CDD9DF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2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F2FE51-3E35-48D4-99DD-D546E177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3B772-91AD-467D-B5E9-828C85D45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E9D6-4252-4DE5-AB5E-2E569D29E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82CF-9A3C-407B-8B06-CEBD0AFDFFB0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3B42E-D655-47CF-9A44-17FA850DE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166B8-87E1-448E-91D9-71EC6C293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381B-10AE-4822-987F-17032235B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B81F5FD-4AAB-4D36-876B-69027437D2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85508-7BCD-4B9A-A2DC-DCBE88D295AD}"/>
              </a:ext>
            </a:extLst>
          </p:cNvPr>
          <p:cNvSpPr txBox="1"/>
          <p:nvPr/>
        </p:nvSpPr>
        <p:spPr>
          <a:xfrm>
            <a:off x="1981200" y="1603717"/>
            <a:ext cx="8567225" cy="389323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NikoshBAN" panose="02000000000000000000" pitchFamily="2" charset="0"/>
              </a:rPr>
              <a:t>শুভেচ্ছা</a:t>
            </a:r>
            <a:endParaRPr lang="en-US" sz="66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01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0B41417-EF3C-48BE-AB61-205B5AFD92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85D6E8-2F9A-45A6-95CB-198B5F0A7907}"/>
              </a:ext>
            </a:extLst>
          </p:cNvPr>
          <p:cNvSpPr/>
          <p:nvPr/>
        </p:nvSpPr>
        <p:spPr>
          <a:xfrm>
            <a:off x="2206388" y="281355"/>
            <a:ext cx="7779224" cy="900332"/>
          </a:xfrm>
          <a:prstGeom prst="rect">
            <a:avLst/>
          </a:prstGeom>
          <a:pattFill prst="horzBrick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C8312-55DF-47E2-A991-8249CFEC3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50" y="2501662"/>
            <a:ext cx="2721471" cy="2607532"/>
          </a:xfrm>
          <a:prstGeom prst="rect">
            <a:avLst/>
          </a:prstGeom>
        </p:spPr>
      </p:pic>
      <p:pic>
        <p:nvPicPr>
          <p:cNvPr id="6" name="Picture 3" descr="D:\class six chapter 2\agriculture\6-8class agriculture picture\34.jpg">
            <a:extLst>
              <a:ext uri="{FF2B5EF4-FFF2-40B4-BE49-F238E27FC236}">
                <a16:creationId xmlns:a16="http://schemas.microsoft.com/office/drawing/2014/main" id="{D19831A3-4C39-4CC9-9B32-3F940125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37" y="2397049"/>
            <a:ext cx="3125267" cy="262219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1B82800-CE33-407D-AD68-B43AAEF0E42A}"/>
              </a:ext>
            </a:extLst>
          </p:cNvPr>
          <p:cNvSpPr/>
          <p:nvPr/>
        </p:nvSpPr>
        <p:spPr>
          <a:xfrm>
            <a:off x="4282141" y="1700111"/>
            <a:ext cx="4079631" cy="4471847"/>
          </a:xfrm>
          <a:prstGeom prst="rect">
            <a:avLst/>
          </a:prstGeom>
          <a:pattFill prst="pct30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উঁচু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জ্ন্য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৪-৫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ঝুরঝুরা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CB3952-36E6-429E-8F39-B4CF1A4F01C8}"/>
              </a:ext>
            </a:extLst>
          </p:cNvPr>
          <p:cNvSpPr/>
          <p:nvPr/>
        </p:nvSpPr>
        <p:spPr>
          <a:xfrm>
            <a:off x="9265184" y="5260507"/>
            <a:ext cx="2023402" cy="482060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রোপন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642DE-0149-4ADF-9ACF-3C545730FDEC}"/>
              </a:ext>
            </a:extLst>
          </p:cNvPr>
          <p:cNvSpPr/>
          <p:nvPr/>
        </p:nvSpPr>
        <p:spPr>
          <a:xfrm>
            <a:off x="1263832" y="5182004"/>
            <a:ext cx="1754475" cy="459268"/>
          </a:xfrm>
          <a:prstGeom prst="rect">
            <a:avLst/>
          </a:prstGeom>
          <a:pattFill prst="dkDnDiag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3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29CC28E-8AC7-48EE-A6EC-DA3CC3AD1E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52C937-7FC3-4A58-AAAB-617736FC1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09593"/>
              </p:ext>
            </p:extLst>
          </p:nvPr>
        </p:nvGraphicFramePr>
        <p:xfrm>
          <a:off x="2327421" y="1494171"/>
          <a:ext cx="8128000" cy="48747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312966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01516986"/>
                    </a:ext>
                  </a:extLst>
                </a:gridCol>
              </a:tblGrid>
              <a:tr h="96688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সারের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</a:t>
                      </a:r>
                      <a:endParaRPr lang="en-US" sz="3600" b="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শতক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</a:t>
                      </a:r>
                      <a:endParaRPr lang="en-US" sz="3600" b="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186042"/>
                  </a:ext>
                </a:extLst>
              </a:tr>
              <a:tr h="96688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গোবর</a:t>
                      </a:r>
                      <a:endParaRPr lang="en-US" sz="3600" b="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600" b="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664191"/>
                  </a:ext>
                </a:extLst>
              </a:tr>
              <a:tr h="9803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ইউরিয়া</a:t>
                      </a:r>
                      <a:endParaRPr lang="en-US" sz="3600" b="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600" b="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583536"/>
                  </a:ext>
                </a:extLst>
              </a:tr>
              <a:tr h="9803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টিএসপি</a:t>
                      </a:r>
                      <a:endParaRPr lang="en-US" sz="3600" b="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০.৮০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600" b="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072361"/>
                  </a:ext>
                </a:extLst>
              </a:tr>
              <a:tr h="98031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এমওপি</a:t>
                      </a:r>
                      <a:endParaRPr lang="en-US" sz="3600" b="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০.৭০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কেজি</a:t>
                      </a:r>
                      <a:endParaRPr lang="en-US" sz="3600" b="0" dirty="0">
                        <a:solidFill>
                          <a:srgbClr val="0000CC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15456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C4DFD43-9068-4715-B66F-842807D8089F}"/>
              </a:ext>
            </a:extLst>
          </p:cNvPr>
          <p:cNvSpPr/>
          <p:nvPr/>
        </p:nvSpPr>
        <p:spPr>
          <a:xfrm>
            <a:off x="4418408" y="489122"/>
            <a:ext cx="4302824" cy="795505"/>
          </a:xfrm>
          <a:prstGeom prst="rect">
            <a:avLst/>
          </a:prstGeom>
          <a:pattFill prst="plaid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pattFill prst="pct60">
                  <a:fgClr>
                    <a:srgbClr val="00B05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8000" b="1" dirty="0">
                <a:pattFill prst="pct60">
                  <a:fgClr>
                    <a:srgbClr val="00B05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pattFill prst="pct60">
                  <a:fgClr>
                    <a:srgbClr val="00B05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8000" b="1" dirty="0">
              <a:pattFill prst="pct60">
                <a:fgClr>
                  <a:srgbClr val="00B050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52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FEB10EC-B54F-463C-A718-60561C3CCD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E0B4B9-21FD-481D-906D-5D8F7FFB5036}"/>
              </a:ext>
            </a:extLst>
          </p:cNvPr>
          <p:cNvSpPr/>
          <p:nvPr/>
        </p:nvSpPr>
        <p:spPr>
          <a:xfrm>
            <a:off x="745588" y="633046"/>
            <a:ext cx="3165230" cy="772253"/>
          </a:xfrm>
          <a:prstGeom prst="rect">
            <a:avLst/>
          </a:prstGeom>
          <a:pattFill prst="trellis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7F393-6E0A-440E-9297-6AADEC2DDDBB}"/>
              </a:ext>
            </a:extLst>
          </p:cNvPr>
          <p:cNvSpPr/>
          <p:nvPr/>
        </p:nvSpPr>
        <p:spPr>
          <a:xfrm>
            <a:off x="1087115" y="3745522"/>
            <a:ext cx="10017770" cy="772254"/>
          </a:xfrm>
          <a:prstGeom prst="rect">
            <a:avLst/>
          </a:prstGeom>
          <a:pattFill prst="lgCheck">
            <a:fgClr>
              <a:srgbClr val="EC44E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US" sz="4400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5" name="Picture 2" descr="C:\Users\Dell\Desktop\20170703_142707.jpg">
            <a:extLst>
              <a:ext uri="{FF2B5EF4-FFF2-40B4-BE49-F238E27FC236}">
                <a16:creationId xmlns:a16="http://schemas.microsoft.com/office/drawing/2014/main" id="{66CC4844-955D-4DDA-B768-BC946654C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76" y="524062"/>
            <a:ext cx="3701322" cy="2878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21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8F24268-F454-4937-A8FB-6843B3F380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010634-F7B3-429E-BD03-33E522924AC5}"/>
              </a:ext>
            </a:extLst>
          </p:cNvPr>
          <p:cNvSpPr/>
          <p:nvPr/>
        </p:nvSpPr>
        <p:spPr>
          <a:xfrm>
            <a:off x="2002400" y="914400"/>
            <a:ext cx="3113451" cy="834192"/>
          </a:xfrm>
          <a:prstGeom prst="rect">
            <a:avLst/>
          </a:prstGeom>
          <a:pattFill prst="lgCheck">
            <a:fgClr>
              <a:srgbClr val="FF66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আন্ত:পরিচর্যা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D2B5E7-0B71-490B-B7A6-0C0C2D13959A}"/>
              </a:ext>
            </a:extLst>
          </p:cNvPr>
          <p:cNvSpPr/>
          <p:nvPr/>
        </p:nvSpPr>
        <p:spPr>
          <a:xfrm>
            <a:off x="7216727" y="450166"/>
            <a:ext cx="4529598" cy="6119446"/>
          </a:xfrm>
          <a:prstGeom prst="rect">
            <a:avLst/>
          </a:prstGeom>
          <a:pattFill prst="plaid">
            <a:fgClr>
              <a:srgbClr val="EC44E4"/>
            </a:fgClr>
            <a:bgClr>
              <a:schemeClr val="bg1"/>
            </a:bgClr>
          </a:patt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আগাছা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১-২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সেজন্য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খুঁটি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বেধে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A518D2-2CD7-4EDB-AA38-18292B88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48" y="2311300"/>
            <a:ext cx="5780356" cy="4096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105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4986C1E-AB61-4FE4-8DC8-C5A4ED58DA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497BE3-9F1D-43E6-AF36-A0CEF20CC816}"/>
              </a:ext>
            </a:extLst>
          </p:cNvPr>
          <p:cNvSpPr/>
          <p:nvPr/>
        </p:nvSpPr>
        <p:spPr>
          <a:xfrm>
            <a:off x="1386052" y="438993"/>
            <a:ext cx="3849089" cy="671046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রোগ-পোকা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317F41-6EE6-443D-A84F-DD498492C21C}"/>
              </a:ext>
            </a:extLst>
          </p:cNvPr>
          <p:cNvSpPr/>
          <p:nvPr/>
        </p:nvSpPr>
        <p:spPr>
          <a:xfrm>
            <a:off x="7807569" y="774516"/>
            <a:ext cx="3949257" cy="5647386"/>
          </a:xfrm>
          <a:prstGeom prst="rect">
            <a:avLst/>
          </a:prstGeom>
          <a:pattFill prst="pct90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রোগ-পোকার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ব্যাকটেরিয়াজনিত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উইল্ট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একসময়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রোগটির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75CB61-4BC8-498F-BF60-6BCAB998B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2" y="1762660"/>
            <a:ext cx="5780356" cy="409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87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1E1B629-854E-4C04-A5C0-AA070CAC8F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1AABDF-ABE9-46B4-AD08-B5A49F14ABE5}"/>
              </a:ext>
            </a:extLst>
          </p:cNvPr>
          <p:cNvSpPr/>
          <p:nvPr/>
        </p:nvSpPr>
        <p:spPr>
          <a:xfrm>
            <a:off x="2208627" y="614097"/>
            <a:ext cx="2974162" cy="637666"/>
          </a:xfrm>
          <a:prstGeom prst="rect">
            <a:avLst/>
          </a:prstGeom>
          <a:pattFill prst="lgCheck">
            <a:fgClr>
              <a:srgbClr val="66FF6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48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302F3B-AB8E-4F79-AF17-7708933EC688}"/>
              </a:ext>
            </a:extLst>
          </p:cNvPr>
          <p:cNvSpPr/>
          <p:nvPr/>
        </p:nvSpPr>
        <p:spPr>
          <a:xfrm>
            <a:off x="8050222" y="1112292"/>
            <a:ext cx="3525443" cy="4633415"/>
          </a:xfrm>
          <a:prstGeom prst="rect">
            <a:avLst/>
          </a:prstGeom>
          <a:pattFill prst="lgCheck">
            <a:fgClr>
              <a:srgbClr val="66FF66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কাঁচি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বোঁটাসহ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বোঁটা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রাখলে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সতেজ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ছিটিয়ে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পলিথিনে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মুড়ে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DC8B1-A3B1-4D1F-95EA-1511FCA20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" y="1865859"/>
            <a:ext cx="6888344" cy="387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6E3B470-7B69-4339-AA11-E0085D5CDD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ell\Desktop\20170703_142707.jpg">
            <a:extLst>
              <a:ext uri="{FF2B5EF4-FFF2-40B4-BE49-F238E27FC236}">
                <a16:creationId xmlns:a16="http://schemas.microsoft.com/office/drawing/2014/main" id="{6A478EEE-4ED5-493D-A002-75BABE6C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503" y="414890"/>
            <a:ext cx="3701322" cy="28788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04FC60-F26F-4196-8825-025B4B690E2D}"/>
              </a:ext>
            </a:extLst>
          </p:cNvPr>
          <p:cNvSpPr txBox="1"/>
          <p:nvPr/>
        </p:nvSpPr>
        <p:spPr>
          <a:xfrm>
            <a:off x="1263981" y="506093"/>
            <a:ext cx="267239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BB165E9-132B-4704-87B4-9C968EA12DAB}"/>
              </a:ext>
            </a:extLst>
          </p:cNvPr>
          <p:cNvSpPr/>
          <p:nvPr/>
        </p:nvSpPr>
        <p:spPr>
          <a:xfrm>
            <a:off x="244192" y="3429000"/>
            <a:ext cx="2309447" cy="1230219"/>
          </a:xfrm>
          <a:prstGeom prst="rightArrow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EF9E3C-81F8-43E2-BF41-07753FAE2BE1}"/>
              </a:ext>
            </a:extLst>
          </p:cNvPr>
          <p:cNvSpPr txBox="1"/>
          <p:nvPr/>
        </p:nvSpPr>
        <p:spPr>
          <a:xfrm>
            <a:off x="244192" y="3584701"/>
            <a:ext cx="1924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-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9FEA44B-CE5B-447B-9CDA-D5479B674EB0}"/>
              </a:ext>
            </a:extLst>
          </p:cNvPr>
          <p:cNvSpPr/>
          <p:nvPr/>
        </p:nvSpPr>
        <p:spPr>
          <a:xfrm>
            <a:off x="233521" y="4659219"/>
            <a:ext cx="2309447" cy="1230219"/>
          </a:xfrm>
          <a:prstGeom prst="rightArrow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FBEBD-5979-4130-8433-631DC81D858A}"/>
              </a:ext>
            </a:extLst>
          </p:cNvPr>
          <p:cNvSpPr txBox="1"/>
          <p:nvPr/>
        </p:nvSpPr>
        <p:spPr>
          <a:xfrm>
            <a:off x="298116" y="4858423"/>
            <a:ext cx="2180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-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4AE455-F204-4B7E-B1E5-B48243BF2906}"/>
              </a:ext>
            </a:extLst>
          </p:cNvPr>
          <p:cNvSpPr/>
          <p:nvPr/>
        </p:nvSpPr>
        <p:spPr>
          <a:xfrm>
            <a:off x="2564311" y="3708586"/>
            <a:ext cx="7592564" cy="671046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রোগ-পোকা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632DE0-CC80-4ADE-8CF5-3FDDB58202F9}"/>
              </a:ext>
            </a:extLst>
          </p:cNvPr>
          <p:cNvSpPr/>
          <p:nvPr/>
        </p:nvSpPr>
        <p:spPr>
          <a:xfrm>
            <a:off x="2542969" y="4877310"/>
            <a:ext cx="5742902" cy="671046"/>
          </a:xfrm>
          <a:prstGeom prst="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আন্ত:পরিচযা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সম্পকে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082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E749138-000B-4A09-8F63-BB52D36FFC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417F1D-6D35-4E62-A7AA-AA67ABB6F56B}"/>
              </a:ext>
            </a:extLst>
          </p:cNvPr>
          <p:cNvSpPr/>
          <p:nvPr/>
        </p:nvSpPr>
        <p:spPr>
          <a:xfrm>
            <a:off x="5132792" y="482290"/>
            <a:ext cx="1926415" cy="629057"/>
          </a:xfrm>
          <a:prstGeom prst="rect">
            <a:avLst/>
          </a:prstGeom>
          <a:pattFill prst="dkHorz">
            <a:fgClr>
              <a:srgbClr val="C0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43643-0BAE-4DAA-B032-CDDB4433C368}"/>
              </a:ext>
            </a:extLst>
          </p:cNvPr>
          <p:cNvSpPr txBox="1"/>
          <p:nvPr/>
        </p:nvSpPr>
        <p:spPr>
          <a:xfrm>
            <a:off x="365759" y="2016901"/>
            <a:ext cx="7061981" cy="646331"/>
          </a:xfrm>
          <a:prstGeom prst="rect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SutonnyMJ" pitchFamily="2" charset="0"/>
                <a:cs typeface="SutonnyMJ" pitchFamily="2" charset="0"/>
              </a:rPr>
              <a:t>Mvu`v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dzj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Rwg‡Z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KqwU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Pvl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nq?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0E31C-227A-4D00-A538-E1550EDE59BF}"/>
              </a:ext>
            </a:extLst>
          </p:cNvPr>
          <p:cNvSpPr txBox="1"/>
          <p:nvPr/>
        </p:nvSpPr>
        <p:spPr>
          <a:xfrm>
            <a:off x="1308295" y="2843463"/>
            <a:ext cx="2096087" cy="58477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K)   4-5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A3511-8743-4658-B005-2B5FEACF9407}"/>
              </a:ext>
            </a:extLst>
          </p:cNvPr>
          <p:cNvSpPr txBox="1"/>
          <p:nvPr/>
        </p:nvSpPr>
        <p:spPr>
          <a:xfrm>
            <a:off x="4600135" y="2865178"/>
            <a:ext cx="1997613" cy="58477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L) 5-6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BD604-CE16-4C59-A35A-D56A942D7730}"/>
              </a:ext>
            </a:extLst>
          </p:cNvPr>
          <p:cNvSpPr txBox="1"/>
          <p:nvPr/>
        </p:nvSpPr>
        <p:spPr>
          <a:xfrm>
            <a:off x="1277814" y="3575762"/>
            <a:ext cx="2126567" cy="58477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M) 6-7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6F454-1B6B-44BF-A0B9-FAFB2F81D621}"/>
              </a:ext>
            </a:extLst>
          </p:cNvPr>
          <p:cNvSpPr txBox="1"/>
          <p:nvPr/>
        </p:nvSpPr>
        <p:spPr>
          <a:xfrm>
            <a:off x="4600135" y="3532331"/>
            <a:ext cx="1997613" cy="58477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L) 7-8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6630F3-C973-4FC5-80E9-60ABE516F889}"/>
              </a:ext>
            </a:extLst>
          </p:cNvPr>
          <p:cNvSpPr txBox="1"/>
          <p:nvPr/>
        </p:nvSpPr>
        <p:spPr>
          <a:xfrm>
            <a:off x="1273125" y="4926483"/>
            <a:ext cx="209608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K)  1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7041B-716F-4492-87A1-C43392206059}"/>
              </a:ext>
            </a:extLst>
          </p:cNvPr>
          <p:cNvSpPr txBox="1"/>
          <p:nvPr/>
        </p:nvSpPr>
        <p:spPr>
          <a:xfrm>
            <a:off x="4600135" y="5010571"/>
            <a:ext cx="199761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L)  2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F8FB3-21BF-4E7B-8D2E-A2F934050FC2}"/>
              </a:ext>
            </a:extLst>
          </p:cNvPr>
          <p:cNvSpPr txBox="1"/>
          <p:nvPr/>
        </p:nvSpPr>
        <p:spPr>
          <a:xfrm>
            <a:off x="1277814" y="5792930"/>
            <a:ext cx="212656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M) 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1237D-63A1-4953-B361-964E3ABF8A4E}"/>
              </a:ext>
            </a:extLst>
          </p:cNvPr>
          <p:cNvSpPr txBox="1"/>
          <p:nvPr/>
        </p:nvSpPr>
        <p:spPr>
          <a:xfrm>
            <a:off x="4600135" y="5829692"/>
            <a:ext cx="199761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L) 3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KwR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372FEB-3BDF-4792-BACF-AB8863A6215C}"/>
              </a:ext>
            </a:extLst>
          </p:cNvPr>
          <p:cNvSpPr txBox="1"/>
          <p:nvPr/>
        </p:nvSpPr>
        <p:spPr>
          <a:xfrm>
            <a:off x="365759" y="4321703"/>
            <a:ext cx="10466364" cy="646331"/>
          </a:xfrm>
          <a:prstGeom prst="rect">
            <a:avLst/>
          </a:prstGeom>
          <a:pattFill prst="dkUpDiag">
            <a:fgClr>
              <a:srgbClr val="C000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SutonnyMJ" pitchFamily="2" charset="0"/>
                <a:cs typeface="SutonnyMJ" pitchFamily="2" charset="0"/>
              </a:rPr>
              <a:t>Mvu`v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dzj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Pv‡li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Rwg‡Z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kZK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cªwZ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Bdwiqv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mv‡ii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cwigvb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KZ?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205254-6E1B-49A8-9040-8E1012483AED}"/>
              </a:ext>
            </a:extLst>
          </p:cNvPr>
          <p:cNvSpPr/>
          <p:nvPr/>
        </p:nvSpPr>
        <p:spPr>
          <a:xfrm>
            <a:off x="1308295" y="2928965"/>
            <a:ext cx="457200" cy="457200"/>
          </a:xfrm>
          <a:prstGeom prst="ellipse">
            <a:avLst/>
          </a:prstGeom>
          <a:pattFill prst="trellis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D5FDB7-730D-4C52-B4D3-36CE37C22B19}"/>
              </a:ext>
            </a:extLst>
          </p:cNvPr>
          <p:cNvSpPr/>
          <p:nvPr/>
        </p:nvSpPr>
        <p:spPr>
          <a:xfrm>
            <a:off x="1308295" y="4973785"/>
            <a:ext cx="457200" cy="457200"/>
          </a:xfrm>
          <a:prstGeom prst="ellipse">
            <a:avLst/>
          </a:prstGeom>
          <a:pattFill prst="trellis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1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7F110FF-61A2-4B9D-B454-EBDF4306A7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Dell\Desktop\dphoto\imagesCGV4NP14.jpg">
            <a:extLst>
              <a:ext uri="{FF2B5EF4-FFF2-40B4-BE49-F238E27FC236}">
                <a16:creationId xmlns:a16="http://schemas.microsoft.com/office/drawing/2014/main" id="{35BC9DF0-D40C-4A34-9AE9-AF156EF94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45" y="298677"/>
            <a:ext cx="11769968" cy="6425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CB7EB0-FA6A-471F-97E0-292994743BC5}"/>
              </a:ext>
            </a:extLst>
          </p:cNvPr>
          <p:cNvSpPr/>
          <p:nvPr/>
        </p:nvSpPr>
        <p:spPr>
          <a:xfrm>
            <a:off x="361073" y="2799469"/>
            <a:ext cx="11619912" cy="890044"/>
          </a:xfrm>
          <a:prstGeom prst="rect">
            <a:avLst/>
          </a:prstGeom>
          <a:pattFill prst="solidDmnd">
            <a:fgClr>
              <a:srgbClr val="FF66FF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শেণিতে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843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D93A5B8-46B2-4E8E-8EA1-AAE9354F91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63B618-82BF-4C20-803F-41852C74A320}"/>
              </a:ext>
            </a:extLst>
          </p:cNvPr>
          <p:cNvSpPr/>
          <p:nvPr/>
        </p:nvSpPr>
        <p:spPr>
          <a:xfrm>
            <a:off x="1997819" y="1054521"/>
            <a:ext cx="8505855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28700" b="1" dirty="0">
                <a:ln w="11430">
                  <a:solidFill>
                    <a:srgbClr val="00B05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b="1" dirty="0">
              <a:ln w="11430">
                <a:solidFill>
                  <a:srgbClr val="00B05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91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A5903A5C-D24E-43EA-857C-88DFFA81F7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49403-B9E1-47F3-9272-4CDCC434A727}"/>
              </a:ext>
            </a:extLst>
          </p:cNvPr>
          <p:cNvSpPr/>
          <p:nvPr/>
        </p:nvSpPr>
        <p:spPr>
          <a:xfrm>
            <a:off x="4460340" y="254012"/>
            <a:ext cx="32713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600" b="1" dirty="0">
                <a:ln w="12700">
                  <a:solidFill>
                    <a:prstClr val="white"/>
                  </a:solidFill>
                  <a:prstDash val="dash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6600" b="1" dirty="0">
              <a:ln w="12700">
                <a:solidFill>
                  <a:prstClr val="white"/>
                </a:solidFill>
                <a:prstDash val="dash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599FD-DF3E-4A01-B1CD-A8326213F0E0}"/>
              </a:ext>
            </a:extLst>
          </p:cNvPr>
          <p:cNvSpPr/>
          <p:nvPr/>
        </p:nvSpPr>
        <p:spPr>
          <a:xfrm>
            <a:off x="562708" y="3321130"/>
            <a:ext cx="482521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7200" b="1" dirty="0">
                <a:ln w="12700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3600" b="1" dirty="0">
                <a:ln w="12700">
                  <a:solidFill>
                    <a:prstClr val="black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sz="2800" b="1" dirty="0">
                <a:ln>
                  <a:solidFill>
                    <a:prstClr val="black"/>
                  </a:solidFill>
                  <a:prstDash val="sys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2400" dirty="0">
                <a:ln>
                  <a:solidFill>
                    <a:prstClr val="black"/>
                  </a:solidFill>
                  <a:prstDash val="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</a:t>
            </a:r>
            <a:endParaRPr lang="en-US" sz="2400" dirty="0">
              <a:ln>
                <a:solidFill>
                  <a:prstClr val="black"/>
                </a:solidFill>
                <a:prstDash val="dash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400" dirty="0">
                <a:ln>
                  <a:solidFill>
                    <a:prstClr val="black"/>
                  </a:solidFill>
                  <a:prstDash val="dash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sambho7440@gmail.com</a:t>
            </a:r>
            <a:endParaRPr lang="en-US" sz="2400" dirty="0">
              <a:ln>
                <a:solidFill>
                  <a:prstClr val="black"/>
                </a:solidFill>
                <a:prstDash val="dash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2F2857-6920-4878-99FC-3CD25BDAAA4A}"/>
              </a:ext>
            </a:extLst>
          </p:cNvPr>
          <p:cNvSpPr/>
          <p:nvPr/>
        </p:nvSpPr>
        <p:spPr>
          <a:xfrm>
            <a:off x="7582487" y="3566266"/>
            <a:ext cx="3906130" cy="2693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54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  <a:endParaRPr lang="en-US" sz="54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54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5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18FDFF-E4F7-4B77-8C95-67F117F4A5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881" y="808010"/>
            <a:ext cx="2862230" cy="2923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15D58D-8D11-4AD8-ABE0-D60DF733B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849" y="849486"/>
            <a:ext cx="1791188" cy="23016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F7F947-2428-4E86-BE25-FF82088CDE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20278" r="26453" b="6854"/>
          <a:stretch/>
        </p:blipFill>
        <p:spPr>
          <a:xfrm>
            <a:off x="4787570" y="1232060"/>
            <a:ext cx="3271321" cy="29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06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CBBFB60-B822-4B0B-856F-8853797966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25B508D-19B8-4C65-A867-FCB1170AA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117918"/>
              </p:ext>
            </p:extLst>
          </p:nvPr>
        </p:nvGraphicFramePr>
        <p:xfrm>
          <a:off x="239151" y="323558"/>
          <a:ext cx="11662117" cy="6302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Callout 7">
            <a:extLst>
              <a:ext uri="{FF2B5EF4-FFF2-40B4-BE49-F238E27FC236}">
                <a16:creationId xmlns:a16="http://schemas.microsoft.com/office/drawing/2014/main" id="{83A5618B-D450-4A3F-AADB-F3B69642DAFF}"/>
              </a:ext>
            </a:extLst>
          </p:cNvPr>
          <p:cNvSpPr/>
          <p:nvPr/>
        </p:nvSpPr>
        <p:spPr>
          <a:xfrm>
            <a:off x="3402036" y="218049"/>
            <a:ext cx="5336345" cy="1336431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চিত্র</a:t>
            </a:r>
            <a:r>
              <a:rPr lang="en-US" sz="54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bn-BD" sz="54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লক্ষ্য কর </a:t>
            </a:r>
            <a:endParaRPr lang="en-US" sz="54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6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9FA3ED4-0849-4197-AB72-4C58C709F6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5FFB59-8AD7-4456-950F-D95B8242FC3D}"/>
              </a:ext>
            </a:extLst>
          </p:cNvPr>
          <p:cNvSpPr txBox="1">
            <a:spLocks/>
          </p:cNvSpPr>
          <p:nvPr/>
        </p:nvSpPr>
        <p:spPr>
          <a:xfrm>
            <a:off x="2009598" y="3429000"/>
            <a:ext cx="8851710" cy="2763561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err="1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9600" b="1" dirty="0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9600" b="1" dirty="0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9600" b="1" dirty="0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>
                  <a:solidFill>
                    <a:srgbClr val="FF00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9600" b="1" dirty="0">
              <a:ln>
                <a:solidFill>
                  <a:srgbClr val="FF00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FA69B-DF36-4A80-8EAC-3D17CB6E8186}"/>
              </a:ext>
            </a:extLst>
          </p:cNvPr>
          <p:cNvSpPr txBox="1"/>
          <p:nvPr/>
        </p:nvSpPr>
        <p:spPr>
          <a:xfrm>
            <a:off x="3550692" y="505557"/>
            <a:ext cx="5090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9050">
                  <a:solidFill>
                    <a:srgbClr val="FF0000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8000" b="1" dirty="0">
              <a:ln w="19050">
                <a:solidFill>
                  <a:srgbClr val="FF0000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BC528D1-564A-4CA0-BA62-610C2B2F45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93C0F-490B-4E04-88FE-C90655540093}"/>
              </a:ext>
            </a:extLst>
          </p:cNvPr>
          <p:cNvSpPr/>
          <p:nvPr/>
        </p:nvSpPr>
        <p:spPr>
          <a:xfrm>
            <a:off x="807493" y="2489982"/>
            <a:ext cx="10577014" cy="2103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জাতগুলো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  <a:p>
            <a:pPr marL="857250" indent="-857250" algn="just">
              <a:buFont typeface="Wingdings" panose="05000000000000000000" pitchFamily="2" charset="2"/>
              <a:buChar char="v"/>
            </a:pP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রোগ-পোকা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u="sng" dirty="0">
                <a:ln>
                  <a:solidFill>
                    <a:srgbClr val="7030A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2CCDD3-097C-4306-A9E8-C04067691F18}"/>
              </a:ext>
            </a:extLst>
          </p:cNvPr>
          <p:cNvSpPr/>
          <p:nvPr/>
        </p:nvSpPr>
        <p:spPr>
          <a:xfrm>
            <a:off x="198629" y="426125"/>
            <a:ext cx="10577014" cy="163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>
                  <a:solidFill>
                    <a:schemeClr val="accent2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8000" dirty="0" err="1">
                <a:ln>
                  <a:solidFill>
                    <a:schemeClr val="accent2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n>
                  <a:solidFill>
                    <a:schemeClr val="accent2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schemeClr val="accent2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8000" dirty="0">
                <a:ln>
                  <a:solidFill>
                    <a:schemeClr val="accent2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schemeClr val="accent2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8000" dirty="0">
                <a:ln>
                  <a:solidFill>
                    <a:schemeClr val="accent2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10880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831A953-0610-49C9-BB6F-1206A7ED63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C7223E0-C61D-48BB-8ACD-2D314DF56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919241"/>
              </p:ext>
            </p:extLst>
          </p:nvPr>
        </p:nvGraphicFramePr>
        <p:xfrm>
          <a:off x="309489" y="1336430"/>
          <a:ext cx="11535507" cy="5233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AEF5F48-F647-4C1B-8586-9AAF8904F8E5}"/>
              </a:ext>
            </a:extLst>
          </p:cNvPr>
          <p:cNvSpPr/>
          <p:nvPr/>
        </p:nvSpPr>
        <p:spPr>
          <a:xfrm>
            <a:off x="4311747" y="1701139"/>
            <a:ext cx="3568505" cy="450376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ফুলটি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নানাবিধ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গৃহসজ্জা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লাগালে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07D997-7406-47CC-A2DB-11A2E99ADEE4}"/>
              </a:ext>
            </a:extLst>
          </p:cNvPr>
          <p:cNvSpPr/>
          <p:nvPr/>
        </p:nvSpPr>
        <p:spPr>
          <a:xfrm>
            <a:off x="2651759" y="222247"/>
            <a:ext cx="6579166" cy="12965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গাঁদা</a:t>
            </a:r>
            <a:r>
              <a:rPr kumimoji="0" lang="en-US" sz="88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8800" b="1" i="0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8800" b="1" i="0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গুরুত্ব</a:t>
            </a:r>
            <a:endParaRPr kumimoji="0" lang="en-US" sz="8800" b="1" i="0" u="none" strike="noStrike" kern="0" cap="none" spc="0" normalizeH="0" baseline="0" noProof="0" dirty="0">
              <a:ln>
                <a:solidFill>
                  <a:srgbClr val="FFFF00"/>
                </a:solidFill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50108A4-02CF-4278-8FB4-436749BCE55D}"/>
              </a:ext>
            </a:extLst>
          </p:cNvPr>
          <p:cNvSpPr/>
          <p:nvPr/>
        </p:nvSpPr>
        <p:spPr>
          <a:xfrm>
            <a:off x="0" y="14068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A3FDA9-BD79-4323-ABC7-E16CE85BFB78}"/>
              </a:ext>
            </a:extLst>
          </p:cNvPr>
          <p:cNvSpPr/>
          <p:nvPr/>
        </p:nvSpPr>
        <p:spPr>
          <a:xfrm>
            <a:off x="2909248" y="317468"/>
            <a:ext cx="6373504" cy="847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8000" b="1" dirty="0">
                <a:ln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8000" b="1" dirty="0">
                <a:ln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>
                  <a:solidFill>
                    <a:srgbClr val="FFFF00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endParaRPr lang="en-US" sz="8000" b="1" dirty="0">
              <a:ln>
                <a:solidFill>
                  <a:srgbClr val="FFFF00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75670C-D66A-4E7D-A183-C05D7EBB0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822765"/>
              </p:ext>
            </p:extLst>
          </p:nvPr>
        </p:nvGraphicFramePr>
        <p:xfrm>
          <a:off x="295422" y="1026942"/>
          <a:ext cx="11605846" cy="5556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1683409-DE1F-48CB-8BAD-D7D7C6FDDA1F}"/>
              </a:ext>
            </a:extLst>
          </p:cNvPr>
          <p:cNvSpPr/>
          <p:nvPr/>
        </p:nvSpPr>
        <p:spPr>
          <a:xfrm>
            <a:off x="3066511" y="2425831"/>
            <a:ext cx="1969478" cy="551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481252-61CA-4837-9049-ED3DA617D888}"/>
              </a:ext>
            </a:extLst>
          </p:cNvPr>
          <p:cNvSpPr/>
          <p:nvPr/>
        </p:nvSpPr>
        <p:spPr>
          <a:xfrm>
            <a:off x="795742" y="4790355"/>
            <a:ext cx="2270769" cy="474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আফ্রিকান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26B865-05CA-4EC2-8BB4-8FDA6AF9907F}"/>
              </a:ext>
            </a:extLst>
          </p:cNvPr>
          <p:cNvSpPr/>
          <p:nvPr/>
        </p:nvSpPr>
        <p:spPr>
          <a:xfrm>
            <a:off x="7488527" y="1253180"/>
            <a:ext cx="3588449" cy="2552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লম্বা,ফুল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একরঙা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বড়।ফুল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বাসন্তি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C1CC91-6CC1-4016-A5C3-7C4107F7A7C9}"/>
              </a:ext>
            </a:extLst>
          </p:cNvPr>
          <p:cNvSpPr/>
          <p:nvPr/>
        </p:nvSpPr>
        <p:spPr>
          <a:xfrm>
            <a:off x="7289867" y="3988401"/>
            <a:ext cx="3671248" cy="2552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১৫- ৩০               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লম্বা,শক্ত,ঝোপালো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5718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FD0FC2B-6A11-41BC-8E45-A959F6088E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0A682-7D88-4ABA-ACA3-7A487FE8C0C5}"/>
              </a:ext>
            </a:extLst>
          </p:cNvPr>
          <p:cNvSpPr/>
          <p:nvPr/>
        </p:nvSpPr>
        <p:spPr>
          <a:xfrm>
            <a:off x="647114" y="534573"/>
            <a:ext cx="3632822" cy="907051"/>
          </a:xfrm>
          <a:prstGeom prst="rect">
            <a:avLst/>
          </a:prstGeom>
          <a:pattFill prst="pct40">
            <a:fgClr>
              <a:schemeClr val="accent1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A48EE5-97EB-4E1D-BEAB-6021BA63A439}"/>
              </a:ext>
            </a:extLst>
          </p:cNvPr>
          <p:cNvSpPr/>
          <p:nvPr/>
        </p:nvSpPr>
        <p:spPr>
          <a:xfrm>
            <a:off x="914398" y="3429000"/>
            <a:ext cx="10031104" cy="1006522"/>
          </a:xfrm>
          <a:prstGeom prst="rect">
            <a:avLst/>
          </a:prstGeom>
          <a:pattFill prst="lgCheck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72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72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জাত</a:t>
            </a:r>
            <a:r>
              <a:rPr lang="en-US" sz="72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72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5" name="Picture 2" descr="C:\Users\Dell\Desktop\HSC-Exam-1170x660.jpg">
            <a:extLst>
              <a:ext uri="{FF2B5EF4-FFF2-40B4-BE49-F238E27FC236}">
                <a16:creationId xmlns:a16="http://schemas.microsoft.com/office/drawing/2014/main" id="{43CADBF6-6CC0-47B7-B4C4-CFBA27D9B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66" y="400264"/>
            <a:ext cx="3725700" cy="2853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82E4B6-41A0-4E4D-BE5C-93309A3B182A}"/>
              </a:ext>
            </a:extLst>
          </p:cNvPr>
          <p:cNvSpPr/>
          <p:nvPr/>
        </p:nvSpPr>
        <p:spPr>
          <a:xfrm>
            <a:off x="8896137" y="5734315"/>
            <a:ext cx="2193229" cy="646331"/>
          </a:xfrm>
          <a:prstGeom prst="rect">
            <a:avLst/>
          </a:prstGeom>
          <a:pattFill prst="shingle">
            <a:fgClr>
              <a:schemeClr val="accent1"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 </a:t>
            </a:r>
            <a:r>
              <a:rPr lang="en-US" sz="3600" dirty="0" err="1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6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B1C9C61-850F-46DA-9BEE-F6D611EB2EA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69"/>
            </a:avLst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3DF482-BE6D-472A-ADA4-64291A02E2FA}"/>
              </a:ext>
            </a:extLst>
          </p:cNvPr>
          <p:cNvSpPr/>
          <p:nvPr/>
        </p:nvSpPr>
        <p:spPr>
          <a:xfrm>
            <a:off x="1064054" y="429065"/>
            <a:ext cx="3776020" cy="1041009"/>
          </a:xfrm>
          <a:prstGeom prst="rect">
            <a:avLst/>
          </a:prstGeom>
          <a:pattFill prst="pct40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pattFill prst="pct80">
                  <a:fgClr>
                    <a:srgbClr val="7030A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8000" b="1" dirty="0">
                <a:pattFill prst="pct80">
                  <a:fgClr>
                    <a:srgbClr val="7030A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pattFill prst="pct80">
                  <a:fgClr>
                    <a:srgbClr val="7030A0"/>
                  </a:fgClr>
                  <a:bgClr>
                    <a:schemeClr val="bg1"/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8000" b="1" dirty="0">
              <a:pattFill prst="pct80">
                <a:fgClr>
                  <a:srgbClr val="7030A0"/>
                </a:fgClr>
                <a:bgClr>
                  <a:schemeClr val="bg1"/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A4878-0E2B-49F8-B0FC-934695CE3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16" y="1969990"/>
            <a:ext cx="4563120" cy="3417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CDD4BE-0587-4653-BE0B-89060FE89200}"/>
              </a:ext>
            </a:extLst>
          </p:cNvPr>
          <p:cNvSpPr/>
          <p:nvPr/>
        </p:nvSpPr>
        <p:spPr>
          <a:xfrm>
            <a:off x="5458152" y="337624"/>
            <a:ext cx="6429048" cy="6182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বীজতলায়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গাঁদার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২.৫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৫-১০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শাখাগুলো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ছায়াযুক্ত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দোআঁশ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বসাতে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কমপক্ষে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গিঁট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পরিচর্যা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শাখাগুলোতে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শিকড়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ডালপালা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গজাবে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</a:p>
        </p:txBody>
      </p:sp>
    </p:spTree>
    <p:extLst>
      <p:ext uri="{BB962C8B-B14F-4D97-AF65-F5344CB8AC3E}">
        <p14:creationId xmlns:p14="http://schemas.microsoft.com/office/powerpoint/2010/main" val="335806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575</Words>
  <Application>Microsoft Office PowerPoint</Application>
  <PresentationFormat>Widescreen</PresentationFormat>
  <Paragraphs>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Impact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34</cp:revision>
  <dcterms:created xsi:type="dcterms:W3CDTF">2019-09-01T11:55:58Z</dcterms:created>
  <dcterms:modified xsi:type="dcterms:W3CDTF">2019-09-04T13:24:33Z</dcterms:modified>
</cp:coreProperties>
</file>