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324" r:id="rId2"/>
    <p:sldId id="317" r:id="rId3"/>
    <p:sldId id="322" r:id="rId4"/>
    <p:sldId id="344" r:id="rId5"/>
    <p:sldId id="326" r:id="rId6"/>
    <p:sldId id="304" r:id="rId7"/>
    <p:sldId id="291" r:id="rId8"/>
    <p:sldId id="305" r:id="rId9"/>
    <p:sldId id="306" r:id="rId10"/>
    <p:sldId id="308" r:id="rId11"/>
    <p:sldId id="330" r:id="rId12"/>
    <p:sldId id="332" r:id="rId13"/>
    <p:sldId id="338" r:id="rId14"/>
    <p:sldId id="340" r:id="rId15"/>
    <p:sldId id="342" r:id="rId16"/>
    <p:sldId id="300" r:id="rId17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22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162" autoAdjust="0"/>
  </p:normalViewPr>
  <p:slideViewPr>
    <p:cSldViewPr>
      <p:cViewPr varScale="1">
        <p:scale>
          <a:sx n="74" d="100"/>
          <a:sy n="74" d="100"/>
        </p:scale>
        <p:origin x="690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B3FA4-3239-4E43-B2EB-B7FC4B9BF626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C1089-3A14-4F9C-B060-30EE6226A3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50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30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5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882" y="1600205"/>
            <a:ext cx="65381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69541" y="1600205"/>
            <a:ext cx="654013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31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1" y="273055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31" y="1435103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93235" y="274643"/>
            <a:ext cx="3316436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7885" y="274643"/>
            <a:ext cx="97618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5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5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5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881" y="1981200"/>
            <a:ext cx="3701504" cy="28281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49" y="1371600"/>
            <a:ext cx="3761232" cy="367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5400000">
            <a:off x="3786187" y="3237706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902077" y="3390106"/>
            <a:ext cx="35814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016375" y="3465512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396081" y="2132806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056606"/>
            <a:ext cx="6324600" cy="2439194"/>
            <a:chOff x="5349081" y="2056606"/>
            <a:chExt cx="6324600" cy="2439194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056606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1108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Greetings and introductions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Activity-C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39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663" y="1600200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7606" y="808622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9102" t="1455"/>
          <a:stretch/>
        </p:blipFill>
        <p:spPr>
          <a:xfrm>
            <a:off x="1378655" y="1896791"/>
            <a:ext cx="2287102" cy="281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7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19646" y="2848373"/>
            <a:ext cx="1001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348778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6375" r="5333" b="6375"/>
          <a:stretch/>
        </p:blipFill>
        <p:spPr>
          <a:xfrm>
            <a:off x="2134737" y="811143"/>
            <a:ext cx="7162800" cy="4775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30137" y="3200400"/>
            <a:ext cx="5529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Greetings and Introductions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91681" y="2554069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Our today’s lesson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is too--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96937" y="38100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Activity-</a:t>
            </a:r>
            <a:r>
              <a:rPr lang="en-US" sz="3600" dirty="0" smtClean="0">
                <a:solidFill>
                  <a:srgbClr val="E222BD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26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539081" y="6096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481" y="12954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481" y="1905000"/>
            <a:ext cx="10759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common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English words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3.1.1 understand simple questions and statements about them.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3.1.2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understand simple questions and statements about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objects.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481" y="3581400"/>
            <a:ext cx="106830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sounds  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2.1.2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say Good morning, Hi, Hello.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3.1.1 ask and answer questions about themselves.</a:t>
            </a:r>
          </a:p>
        </p:txBody>
      </p:sp>
    </p:spTree>
    <p:extLst>
      <p:ext uri="{BB962C8B-B14F-4D97-AF65-F5344CB8AC3E}">
        <p14:creationId xmlns:p14="http://schemas.microsoft.com/office/powerpoint/2010/main" val="94071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3825083" y="838200"/>
            <a:ext cx="3581403" cy="3364764"/>
          </a:xfrm>
          <a:prstGeom prst="rect">
            <a:avLst/>
          </a:prstGeom>
        </p:spPr>
      </p:pic>
      <p:pic>
        <p:nvPicPr>
          <p:cNvPr id="3" name="Picture 2" descr="Picture190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681" y="1905000"/>
            <a:ext cx="4191000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1881" y="259081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Hello. Friends.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2881" y="2895600"/>
            <a:ext cx="198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63281" y="1752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Hello, friends.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8081" y="213361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I’m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Rafi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34681" y="2514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483" y="690781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881" y="3276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881" y="572869"/>
            <a:ext cx="9601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Pair work according to </a:t>
            </a:r>
            <a:r>
              <a:rPr lang="en-US" sz="36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spc="50" dirty="0" smtClean="0">
                <a:ln w="11430"/>
                <a:latin typeface="Times New Roman" pitchFamily="18" charset="0"/>
                <a:cs typeface="Times New Roman" pitchFamily="18" charset="0"/>
              </a:rPr>
              <a:t>ctivity-A and B.</a:t>
            </a:r>
            <a:endParaRPr lang="en-US" sz="36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520281" y="2133600"/>
            <a:ext cx="5257800" cy="1600200"/>
            <a:chOff x="1234281" y="2057400"/>
            <a:chExt cx="7620000" cy="3235779"/>
          </a:xfrm>
        </p:grpSpPr>
        <p:pic>
          <p:nvPicPr>
            <p:cNvPr id="4" name="Picture 3" descr="35555yk.png"/>
            <p:cNvPicPr>
              <a:picLocks noChangeAspect="1"/>
            </p:cNvPicPr>
            <p:nvPr/>
          </p:nvPicPr>
          <p:blipFill>
            <a:blip r:embed="rId2" cstate="print"/>
            <a:srcRect l="62792" t="48739" r="10912" b="7110"/>
            <a:stretch>
              <a:fillRect/>
            </a:stretch>
          </p:blipFill>
          <p:spPr>
            <a:xfrm>
              <a:off x="5806281" y="2133600"/>
              <a:ext cx="3048000" cy="3159579"/>
            </a:xfrm>
            <a:prstGeom prst="rect">
              <a:avLst/>
            </a:prstGeom>
          </p:spPr>
        </p:pic>
        <p:pic>
          <p:nvPicPr>
            <p:cNvPr id="5" name="Picture 2" descr="I:\sssss.png"/>
            <p:cNvPicPr>
              <a:picLocks noChangeAspect="1" noChangeArrowheads="1"/>
            </p:cNvPicPr>
            <p:nvPr/>
          </p:nvPicPr>
          <p:blipFill>
            <a:blip r:embed="rId3" cstate="print"/>
            <a:srcRect l="8302" t="51346" r="68949" b="4522"/>
            <a:stretch>
              <a:fillRect/>
            </a:stretch>
          </p:blipFill>
          <p:spPr bwMode="auto">
            <a:xfrm>
              <a:off x="1234281" y="2057400"/>
              <a:ext cx="2689413" cy="3235779"/>
            </a:xfrm>
            <a:prstGeom prst="rect">
              <a:avLst/>
            </a:prstGeom>
            <a:noFill/>
          </p:spPr>
        </p:pic>
      </p:grpSp>
      <p:sp>
        <p:nvSpPr>
          <p:cNvPr id="6" name="TextBox 5"/>
          <p:cNvSpPr txBox="1"/>
          <p:nvPr/>
        </p:nvSpPr>
        <p:spPr>
          <a:xfrm>
            <a:off x="1088376" y="1478803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and do.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6481" y="38100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6481" y="3962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Rafi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0881" y="749588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Pair work. </a:t>
            </a:r>
            <a:endParaRPr lang="en-US" sz="40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0281" y="817582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Say about themselves.</a:t>
            </a:r>
            <a:endParaRPr lang="en-US" sz="36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7042" y="4417807"/>
            <a:ext cx="2704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81" y="1905000"/>
            <a:ext cx="3540252" cy="236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72681" y="2667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are you?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0281" y="18288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7681" y="968514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Checking learning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02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6481" y="16764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What’s your name?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29759" y="990600"/>
            <a:ext cx="499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Hello, I’m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2881" y="2286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9759" y="2249269"/>
            <a:ext cx="4233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Hi,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, I’m Rafi.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29759" y="34290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I’m fine, thanks.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29759" y="2819400"/>
            <a:ext cx="4995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are you, Rafi?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29759" y="4038600"/>
            <a:ext cx="3167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And you?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9759" y="46482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Fine, thanks. Bye!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29759" y="5334000"/>
            <a:ext cx="179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Bye!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3702" y="6019800"/>
            <a:ext cx="77801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1680715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5711" y="4191000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bat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3119" y="1341782"/>
            <a:ext cx="3853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What is this?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1803" y="4382869"/>
            <a:ext cx="2776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খেলার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হাতল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501481" y="4633473"/>
            <a:ext cx="416787" cy="0"/>
          </a:xfrm>
          <a:prstGeom prst="line">
            <a:avLst/>
          </a:prstGeom>
          <a:ln w="38100">
            <a:solidFill>
              <a:srgbClr val="F83A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01281" y="5334000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1" y="510089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1.jpg"/>
          <p:cNvPicPr>
            <a:picLocks noChangeAspect="1"/>
          </p:cNvPicPr>
          <p:nvPr/>
        </p:nvPicPr>
        <p:blipFill>
          <a:blip r:embed="rId2" cstate="print"/>
          <a:srcRect l="32500" r="25000"/>
          <a:stretch>
            <a:fillRect/>
          </a:stretch>
        </p:blipFill>
        <p:spPr>
          <a:xfrm rot="2119091">
            <a:off x="4936260" y="2158944"/>
            <a:ext cx="1458499" cy="217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2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87281" y="1447800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681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82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4681" y="41910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right word-------.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681" y="1446936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06081" y="1524000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681" y="5081137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86881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ball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14808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big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06481" y="5144869"/>
            <a:ext cx="1474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beg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87081" y="2819400"/>
            <a:ext cx="3124200" cy="1359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9082881" y="512966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8995320" y="4953000"/>
            <a:ext cx="925761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6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6295E-6 3.7037E-7 L 0.31442 0.21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1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2953 0.2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2248 0.2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4" y="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4" grpId="0"/>
      <p:bldP spid="2" grpId="0" animBg="1"/>
      <p:bldP spid="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7637" y="1864788"/>
            <a:ext cx="184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̶ at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2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58481" y="4756266"/>
            <a:ext cx="1345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bat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981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9250" y="4916269"/>
            <a:ext cx="127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ব্যাট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399650" y="5188571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33250" y="4916269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খেলার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হাতল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923650" y="5221069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81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95975" y="1887873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̶ t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63391" y="1905000"/>
            <a:ext cx="19151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­̶ 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4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1881" y="2920951"/>
            <a:ext cx="1013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Activity –A and B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9554" y="1324223"/>
            <a:ext cx="377408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151258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81" y="2604757"/>
            <a:ext cx="3019425" cy="22720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58081" y="1411069"/>
            <a:ext cx="10029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</TotalTime>
  <Words>406</Words>
  <Application>Microsoft Office PowerPoint</Application>
  <PresentationFormat>Custom</PresentationFormat>
  <Paragraphs>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84</cp:revision>
  <dcterms:created xsi:type="dcterms:W3CDTF">2006-08-16T00:00:00Z</dcterms:created>
  <dcterms:modified xsi:type="dcterms:W3CDTF">2009-01-01T08:13:06Z</dcterms:modified>
</cp:coreProperties>
</file>