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301" r:id="rId2"/>
    <p:sldId id="314" r:id="rId3"/>
    <p:sldId id="328" r:id="rId4"/>
    <p:sldId id="343" r:id="rId5"/>
    <p:sldId id="324" r:id="rId6"/>
    <p:sldId id="303" r:id="rId7"/>
    <p:sldId id="299" r:id="rId8"/>
    <p:sldId id="294" r:id="rId9"/>
    <p:sldId id="312" r:id="rId10"/>
    <p:sldId id="307" r:id="rId11"/>
    <p:sldId id="309" r:id="rId12"/>
    <p:sldId id="333" r:id="rId13"/>
    <p:sldId id="335" r:id="rId14"/>
    <p:sldId id="337" r:id="rId15"/>
    <p:sldId id="339" r:id="rId16"/>
    <p:sldId id="341" r:id="rId17"/>
    <p:sldId id="330" r:id="rId18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3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16" autoAdjust="0"/>
  </p:normalViewPr>
  <p:slideViewPr>
    <p:cSldViewPr>
      <p:cViewPr varScale="1">
        <p:scale>
          <a:sx n="70" d="100"/>
          <a:sy n="70" d="100"/>
        </p:scale>
        <p:origin x="840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B3FA4-3239-4E43-B2EB-B7FC4B9BF626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C1089-3A14-4F9C-B060-30EE6226A3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1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30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5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882" y="1600205"/>
            <a:ext cx="65381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69541" y="1600205"/>
            <a:ext cx="654013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31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1" y="273055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31" y="1435103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3235" y="274643"/>
            <a:ext cx="331643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7885" y="274643"/>
            <a:ext cx="97618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5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5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81" y="1438184"/>
            <a:ext cx="3124200" cy="34386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8" t="33745" r="9401" b="32445"/>
          <a:stretch/>
        </p:blipFill>
        <p:spPr>
          <a:xfrm>
            <a:off x="5730081" y="2455358"/>
            <a:ext cx="3962400" cy="14902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5400000">
            <a:off x="3787775" y="3161506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902077" y="3313906"/>
            <a:ext cx="35814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016375" y="3389312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396081" y="2133600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057400"/>
            <a:ext cx="6324600" cy="2439194"/>
            <a:chOff x="5349081" y="2209006"/>
            <a:chExt cx="6324600" cy="2439194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209006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2632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Greetings and Introductions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Activity-B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47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4481" y="1828800"/>
            <a:ext cx="5945106" cy="310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266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438" y="954495"/>
            <a:ext cx="8710272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629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944" y="1922622"/>
            <a:ext cx="1538337" cy="270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5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3446" y="2848373"/>
            <a:ext cx="1001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3296063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6375" r="5333" b="6375"/>
          <a:stretch/>
        </p:blipFill>
        <p:spPr>
          <a:xfrm>
            <a:off x="2134737" y="811143"/>
            <a:ext cx="7162800" cy="477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0137" y="3200400"/>
            <a:ext cx="552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Greetings and Introductions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1681" y="25540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Our today’s lesson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 too--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6937" y="38641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Activity-</a:t>
            </a:r>
            <a:r>
              <a:rPr lang="en-US" sz="3600" dirty="0" smtClean="0">
                <a:solidFill>
                  <a:srgbClr val="E438D8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780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767681" y="6858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281" y="13716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281" y="1981200"/>
            <a:ext cx="10759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common English words.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3.1.1 understand simple questions and statements about them.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understand simple questions and statements about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objects.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3281" y="3657600"/>
            <a:ext cx="10683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sounds  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2.1.2 say Good morning, Hi, Hello.</a:t>
            </a:r>
          </a:p>
        </p:txBody>
      </p:sp>
    </p:spTree>
    <p:extLst>
      <p:ext uri="{BB962C8B-B14F-4D97-AF65-F5344CB8AC3E}">
        <p14:creationId xmlns:p14="http://schemas.microsoft.com/office/powerpoint/2010/main" val="3740734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881" y="1044714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825083" y="1600200"/>
            <a:ext cx="3200400" cy="26027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2281" y="24384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I’m fine, Thanks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1881" y="28911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And you?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481" y="1617133"/>
            <a:ext cx="3581400" cy="27262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3281" y="25146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How are you,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Rafi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88kkk.png"/>
          <p:cNvPicPr>
            <a:picLocks noChangeAspect="1"/>
          </p:cNvPicPr>
          <p:nvPr/>
        </p:nvPicPr>
        <p:blipFill>
          <a:blip r:embed="rId4" cstate="print"/>
          <a:srcRect l="66931" t="47505" r="10759" b="6999"/>
          <a:stretch>
            <a:fillRect/>
          </a:stretch>
        </p:blipFill>
        <p:spPr>
          <a:xfrm>
            <a:off x="5577681" y="3733800"/>
            <a:ext cx="2590800" cy="3124200"/>
          </a:xfrm>
          <a:prstGeom prst="rect">
            <a:avLst/>
          </a:prstGeom>
        </p:spPr>
      </p:pic>
      <p:pic>
        <p:nvPicPr>
          <p:cNvPr id="16" name="Picture 15" descr="88kkk.png"/>
          <p:cNvPicPr>
            <a:picLocks noChangeAspect="1"/>
          </p:cNvPicPr>
          <p:nvPr/>
        </p:nvPicPr>
        <p:blipFill>
          <a:blip r:embed="rId4" cstate="print"/>
          <a:srcRect l="8004" t="53338" r="69029" b="3500"/>
          <a:stretch>
            <a:fillRect/>
          </a:stretch>
        </p:blipFill>
        <p:spPr>
          <a:xfrm>
            <a:off x="548481" y="3886200"/>
            <a:ext cx="2667000" cy="2971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4281" y="2971800"/>
            <a:ext cx="320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Fine, Thanks?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881" y="381000"/>
            <a:ext cx="1104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Open your English book at page-2 and see the Activity- B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2281" y="5638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Reading- SGW</a:t>
            </a:r>
            <a:endParaRPr lang="en-US" sz="32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1" grpId="0"/>
      <p:bldP spid="11" grpId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===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0" y="0"/>
            <a:ext cx="11604442" cy="6858000"/>
          </a:xfrm>
          <a:prstGeom prst="rect">
            <a:avLst/>
          </a:prstGeom>
        </p:spPr>
      </p:pic>
      <p:pic>
        <p:nvPicPr>
          <p:cNvPr id="4" name="Picture 3" descr="35555yk.png"/>
          <p:cNvPicPr>
            <a:picLocks noChangeAspect="1"/>
          </p:cNvPicPr>
          <p:nvPr/>
        </p:nvPicPr>
        <p:blipFill>
          <a:blip r:embed="rId3" cstate="print"/>
          <a:srcRect l="62792" t="48739" r="10912" b="7110"/>
          <a:stretch>
            <a:fillRect/>
          </a:stretch>
        </p:blipFill>
        <p:spPr>
          <a:xfrm>
            <a:off x="5120481" y="3810000"/>
            <a:ext cx="3048000" cy="3048000"/>
          </a:xfrm>
          <a:prstGeom prst="rect">
            <a:avLst/>
          </a:prstGeom>
        </p:spPr>
      </p:pic>
      <p:pic>
        <p:nvPicPr>
          <p:cNvPr id="5" name="Picture 4" descr="Picture190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825083" y="1600200"/>
            <a:ext cx="3200400" cy="2602764"/>
          </a:xfrm>
          <a:prstGeom prst="rect">
            <a:avLst/>
          </a:prstGeom>
        </p:spPr>
      </p:pic>
      <p:pic>
        <p:nvPicPr>
          <p:cNvPr id="8" name="Picture 2" descr="I:\sssss.png"/>
          <p:cNvPicPr>
            <a:picLocks noChangeAspect="1" noChangeArrowheads="1"/>
          </p:cNvPicPr>
          <p:nvPr/>
        </p:nvPicPr>
        <p:blipFill>
          <a:blip r:embed="rId5" cstate="print"/>
          <a:srcRect l="8302" t="51346" r="68949" b="2888"/>
          <a:stretch>
            <a:fillRect/>
          </a:stretch>
        </p:blipFill>
        <p:spPr bwMode="auto">
          <a:xfrm>
            <a:off x="548481" y="3733800"/>
            <a:ext cx="2689412" cy="3124200"/>
          </a:xfrm>
          <a:prstGeom prst="rect">
            <a:avLst/>
          </a:prstGeom>
          <a:noFill/>
        </p:spPr>
      </p:pic>
      <p:pic>
        <p:nvPicPr>
          <p:cNvPr id="9" name="Picture 8" descr="Picture190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281" y="1905000"/>
            <a:ext cx="3429000" cy="2667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43881" y="2895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Bye!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4281" y="2590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Bye!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5681" y="685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4081" y="33528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77881" y="3373272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Rafi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269" y="4889212"/>
            <a:ext cx="3654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681" y="1458843"/>
            <a:ext cx="5029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40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199" y="54268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2987" y="4386269"/>
            <a:ext cx="3039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52435" y="573458"/>
            <a:ext cx="559244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Say about themselves.</a:t>
            </a:r>
            <a:endParaRPr lang="en-US" sz="36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281" y="1676400"/>
            <a:ext cx="4114800" cy="258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70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77359" y="2935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are you?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7359" y="21336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2881" y="10668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Checking learning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103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9759" y="2667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I’m fine, thanks.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9759" y="1981200"/>
            <a:ext cx="499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are you, Rafi?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10668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9759" y="3392269"/>
            <a:ext cx="3167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And you?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9759" y="4078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Fine, thanks. Bye!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9759" y="4763869"/>
            <a:ext cx="179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Bye!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8724" y="5715000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497793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04311" y="4449425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0681" y="1447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Do you understand the picture?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3803" y="4507177"/>
            <a:ext cx="1252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এক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131287" y="489189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48881" y="5486400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15945" r="70388" b="15989"/>
          <a:stretch>
            <a:fillRect/>
          </a:stretch>
        </p:blipFill>
        <p:spPr bwMode="auto">
          <a:xfrm>
            <a:off x="4819392" y="1981200"/>
            <a:ext cx="827350" cy="255099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748882" y="6490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428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4681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780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7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681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word------.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40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681" y="41910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right word-------.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681" y="1446936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6881" y="1490245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481" y="5081137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86881" y="5105400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ox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14808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one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06481" y="5144869"/>
            <a:ext cx="147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87081" y="2819400"/>
            <a:ext cx="3124200" cy="1359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39681" y="1490245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82881" y="5129663"/>
            <a:ext cx="1879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onion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090676" y="4972734"/>
            <a:ext cx="925761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6295E-6 3.7037E-7 L 0.34709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8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6261 0.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08311 0.2435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6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4" grpId="0"/>
      <p:bldP spid="35" grpId="0" animBg="1"/>
      <p:bldP spid="3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3281" y="188291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2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2281" y="4756266"/>
            <a:ext cx="1345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981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87281" y="4916269"/>
            <a:ext cx="1278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ওয়ান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501481" y="5188571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16081" y="4916269"/>
            <a:ext cx="1719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এক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06481" y="5221069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92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63281" y="1868269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3125" y="1882914"/>
            <a:ext cx="1915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n--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229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481" y="2920951"/>
            <a:ext cx="8288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Activity-A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9554" y="1324223"/>
            <a:ext cx="377408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3881496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821" y="2784656"/>
            <a:ext cx="6096596" cy="13113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0244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240919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380</Words>
  <Application>Microsoft Office PowerPoint</Application>
  <PresentationFormat>Custom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94</cp:revision>
  <dcterms:created xsi:type="dcterms:W3CDTF">2006-08-16T00:00:00Z</dcterms:created>
  <dcterms:modified xsi:type="dcterms:W3CDTF">2009-01-01T08:10:37Z</dcterms:modified>
</cp:coreProperties>
</file>