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336" r:id="rId2"/>
    <p:sldId id="332" r:id="rId3"/>
    <p:sldId id="340" r:id="rId4"/>
    <p:sldId id="362" r:id="rId5"/>
    <p:sldId id="344" r:id="rId6"/>
    <p:sldId id="306" r:id="rId7"/>
    <p:sldId id="330" r:id="rId8"/>
    <p:sldId id="350" r:id="rId9"/>
    <p:sldId id="313" r:id="rId10"/>
    <p:sldId id="316" r:id="rId11"/>
    <p:sldId id="318" r:id="rId12"/>
    <p:sldId id="320" r:id="rId13"/>
    <p:sldId id="322" r:id="rId14"/>
    <p:sldId id="298" r:id="rId15"/>
    <p:sldId id="364" r:id="rId16"/>
    <p:sldId id="356" r:id="rId17"/>
    <p:sldId id="360" r:id="rId18"/>
    <p:sldId id="358" r:id="rId19"/>
    <p:sldId id="366" r:id="rId20"/>
    <p:sldId id="348" r:id="rId21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3AB9"/>
    <a:srgbClr val="40FA56"/>
    <a:srgbClr val="8CF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50" autoAdjust="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80D0C-D108-4017-8438-734720396E67}" type="datetimeFigureOut">
              <a:rPr lang="en-US" smtClean="0"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15975" y="1143000"/>
            <a:ext cx="52260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F06809-A3B9-4C09-A6D5-65F8E36359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4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70942" y="2130426"/>
            <a:ext cx="9870679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1885" y="3886200"/>
            <a:ext cx="812879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312" y="4406901"/>
            <a:ext cx="987067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7312" y="2906713"/>
            <a:ext cx="987067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0628" y="1600201"/>
            <a:ext cx="512888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03053" y="1600201"/>
            <a:ext cx="512888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535113"/>
            <a:ext cx="51308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628" y="2174875"/>
            <a:ext cx="513089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9021" y="1535113"/>
            <a:ext cx="5132914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9021" y="2174875"/>
            <a:ext cx="51329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0629" y="273050"/>
            <a:ext cx="382045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0190" y="273051"/>
            <a:ext cx="649174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0629" y="1435101"/>
            <a:ext cx="382045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6144" y="4800600"/>
            <a:ext cx="69675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76144" y="612775"/>
            <a:ext cx="69675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76144" y="5367338"/>
            <a:ext cx="69675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19108" y="274639"/>
            <a:ext cx="261282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80628" y="274639"/>
            <a:ext cx="76449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0628" y="274638"/>
            <a:ext cx="1045130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0628" y="1600201"/>
            <a:ext cx="10451307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80628" y="6356351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67626" y="6356351"/>
            <a:ext cx="36773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2337" y="6356351"/>
            <a:ext cx="27095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gif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gif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gif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gif"/><Relationship Id="rId7" Type="http://schemas.openxmlformats.org/officeDocument/2006/relationships/image" Target="../media/image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04543" y="1560801"/>
            <a:ext cx="3011424" cy="359054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5967" y="2485479"/>
            <a:ext cx="3750256" cy="174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66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/>
          <p:cNvSpPr txBox="1"/>
          <p:nvPr/>
        </p:nvSpPr>
        <p:spPr>
          <a:xfrm>
            <a:off x="396081" y="2133600"/>
            <a:ext cx="6324600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owser.gps@gmail.com</a:t>
            </a: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349081" y="2057400"/>
            <a:ext cx="6096000" cy="2439194"/>
            <a:chOff x="5349081" y="2132806"/>
            <a:chExt cx="6096000" cy="2439194"/>
          </a:xfrm>
        </p:grpSpPr>
        <p:sp>
          <p:nvSpPr>
            <p:cNvPr id="15" name="TextBox 8"/>
            <p:cNvSpPr txBox="1"/>
            <p:nvPr/>
          </p:nvSpPr>
          <p:spPr>
            <a:xfrm>
              <a:off x="6034881" y="2132806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" name="TextBox 8"/>
            <p:cNvSpPr txBox="1"/>
            <p:nvPr/>
          </p:nvSpPr>
          <p:spPr>
            <a:xfrm>
              <a:off x="5349081" y="3187005"/>
              <a:ext cx="6096000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Numbers (1,2,3,4)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Activity-B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</a:t>
              </a:r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Page No-4</a:t>
              </a:r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5501481" y="1524000"/>
            <a:ext cx="0" cy="31242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577681" y="1676400"/>
            <a:ext cx="0" cy="30480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653881" y="1905000"/>
            <a:ext cx="0" cy="28956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73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2975" y="1769026"/>
            <a:ext cx="5945106" cy="3107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266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266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42438" y="914400"/>
            <a:ext cx="8710272" cy="650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9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629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629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863681" y="1883664"/>
            <a:ext cx="1257300" cy="299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4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9481" y="2848373"/>
            <a:ext cx="100158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3286314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4481" y="1639551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Our today’s lesson is too--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282281" y="3200400"/>
            <a:ext cx="3546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Activity-</a:t>
            </a:r>
            <a:r>
              <a:rPr lang="en-US" sz="400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665" y="2362200"/>
            <a:ext cx="46894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Numbers-1,2,3,4</a:t>
            </a:r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6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69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310481" y="60960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LEARNING OUTCOMES  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081" y="1295400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081" y="1905000"/>
            <a:ext cx="107592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Listening: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1.1.1 become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familiar with English sounds by listening to common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English words.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6081" y="2743200"/>
            <a:ext cx="11049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1.1.1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repeat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after the teacher simple words and phrases with proper 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          sounds and stress.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  1.1.2 say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simple words and phrases with proper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sounds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stress.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2281" y="3962400"/>
            <a:ext cx="876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Reading: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1.2.1 recognize and read cardinal numbers up to 30.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481" y="4514671"/>
            <a:ext cx="960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Writing: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1.2.1 write cardinal numbers up to 30 in figures.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1.2.1 copy numbers up to 10 in figures and in words.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            1.2.1 write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numbers up to 10 in figures and in words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99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96081" y="914400"/>
            <a:ext cx="419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Look, listen and say.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19881" y="268069"/>
            <a:ext cx="69342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Teacher showing real objects.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6081" y="1828800"/>
            <a:ext cx="36576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stick?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2281" y="1828800"/>
            <a:ext cx="449580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How many sticks?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5120481" y="2111991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40FA56">
                  <a:shade val="30000"/>
                  <a:satMod val="115000"/>
                </a:srgbClr>
              </a:gs>
              <a:gs pos="50000">
                <a:srgbClr val="40FA56">
                  <a:shade val="67500"/>
                  <a:satMod val="115000"/>
                </a:srgbClr>
              </a:gs>
              <a:gs pos="100000">
                <a:srgbClr val="40FA56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6644481" y="2111991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40FA56">
                  <a:shade val="30000"/>
                  <a:satMod val="115000"/>
                </a:srgbClr>
              </a:gs>
              <a:gs pos="50000">
                <a:srgbClr val="40FA56">
                  <a:shade val="67500"/>
                  <a:satMod val="115000"/>
                </a:srgbClr>
              </a:gs>
              <a:gs pos="100000">
                <a:srgbClr val="40FA56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8168481" y="2130693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40FA56">
                  <a:shade val="30000"/>
                  <a:satMod val="115000"/>
                </a:srgbClr>
              </a:gs>
              <a:gs pos="50000">
                <a:srgbClr val="40FA56">
                  <a:shade val="67500"/>
                  <a:satMod val="115000"/>
                </a:srgbClr>
              </a:gs>
              <a:gs pos="100000">
                <a:srgbClr val="40FA56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9692481" y="2130693"/>
            <a:ext cx="228600" cy="1905000"/>
          </a:xfrm>
          <a:prstGeom prst="rect">
            <a:avLst/>
          </a:prstGeom>
          <a:gradFill flip="none" rotWithShape="1">
            <a:gsLst>
              <a:gs pos="0">
                <a:srgbClr val="40FA56">
                  <a:shade val="30000"/>
                  <a:satMod val="115000"/>
                </a:srgbClr>
              </a:gs>
              <a:gs pos="50000">
                <a:srgbClr val="40FA56">
                  <a:shade val="67500"/>
                  <a:satMod val="115000"/>
                </a:srgbClr>
              </a:gs>
              <a:gs pos="100000">
                <a:srgbClr val="40FA56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/>
          <p:cNvSpPr/>
          <p:nvPr/>
        </p:nvSpPr>
        <p:spPr>
          <a:xfrm>
            <a:off x="472281" y="1828800"/>
            <a:ext cx="3581400" cy="6858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548481" y="4648200"/>
            <a:ext cx="502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Now repeat after me.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9081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4" grpId="0" animBg="1"/>
      <p:bldP spid="47" grpId="0" animBg="1"/>
      <p:bldP spid="42" grpId="0" animBg="1"/>
      <p:bldP spid="50" grpId="0" animBg="1"/>
      <p:bldP spid="51" grpId="0" animBg="1"/>
      <p:bldP spid="52" grpId="0" animBg="1"/>
      <p:bldP spid="62" grpId="0" animBg="1"/>
      <p:bldP spid="62" grpId="1" animBg="1"/>
      <p:bldP spid="6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6201" y="663714"/>
            <a:ext cx="26670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spc="50" dirty="0" smtClean="0">
                <a:ln w="11430"/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Pair work</a:t>
            </a:r>
            <a:endParaRPr lang="en-US" sz="4000" spc="50" dirty="0">
              <a:ln w="11430"/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901281" y="710625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----------?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29541" y="4615189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more.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3294" y="1676400"/>
            <a:ext cx="3499104" cy="273100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478" y="587514"/>
            <a:ext cx="1469136" cy="1749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24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700881" y="1719352"/>
            <a:ext cx="1143000" cy="122897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644481" y="1719352"/>
            <a:ext cx="1143000" cy="122897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9463881" y="1719352"/>
            <a:ext cx="1143000" cy="122897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3300075"/>
            <a:ext cx="116125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0" y="4139863"/>
            <a:ext cx="116125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761455" y="3124200"/>
            <a:ext cx="1981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n>
                  <a:solidFill>
                    <a:schemeClr val="tx1"/>
                  </a:solidFill>
                  <a:prstDash val="sysDash"/>
                </a:ln>
                <a:noFill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6000" dirty="0">
              <a:ln>
                <a:solidFill>
                  <a:schemeClr val="tx1"/>
                </a:solidFill>
                <a:prstDash val="sys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0" y="3528675"/>
            <a:ext cx="11612563" cy="1588"/>
          </a:xfrm>
          <a:prstGeom prst="line">
            <a:avLst/>
          </a:prstGeom>
          <a:ln>
            <a:solidFill>
              <a:srgbClr val="F83AB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0" y="3909675"/>
            <a:ext cx="11612563" cy="1588"/>
          </a:xfrm>
          <a:prstGeom prst="line">
            <a:avLst/>
          </a:prstGeom>
          <a:ln>
            <a:solidFill>
              <a:srgbClr val="F83AB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492081" y="3124200"/>
            <a:ext cx="2514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n>
                  <a:solidFill>
                    <a:schemeClr val="tx1"/>
                  </a:solidFill>
                  <a:prstDash val="sysDash"/>
                </a:ln>
                <a:noFill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6000" dirty="0">
              <a:ln>
                <a:solidFill>
                  <a:schemeClr val="tx1"/>
                </a:solidFill>
                <a:prstDash val="sys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463881" y="3124200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n>
                  <a:solidFill>
                    <a:schemeClr val="tx1"/>
                  </a:solidFill>
                  <a:prstDash val="sysDash"/>
                </a:ln>
                <a:noFill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6000" dirty="0">
              <a:ln>
                <a:solidFill>
                  <a:schemeClr val="tx1"/>
                </a:solidFill>
                <a:prstDash val="sys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77081" y="1490752"/>
            <a:ext cx="129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n>
                  <a:solidFill>
                    <a:schemeClr val="tx1"/>
                  </a:solidFill>
                  <a:prstDash val="dash"/>
                </a:ln>
                <a:noFill/>
                <a:latin typeface="Times New Roman" pitchFamily="18" charset="0"/>
                <a:cs typeface="Times New Roman" pitchFamily="18" charset="0"/>
              </a:rPr>
              <a:t>1</a:t>
            </a:r>
            <a:endParaRPr lang="en-US" sz="9600" dirty="0">
              <a:ln>
                <a:solidFill>
                  <a:schemeClr val="tx1"/>
                </a:solidFill>
                <a:prstDash val="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96881" y="1490752"/>
            <a:ext cx="106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n>
                  <a:solidFill>
                    <a:schemeClr val="tx1"/>
                  </a:solidFill>
                  <a:prstDash val="dash"/>
                </a:ln>
                <a:noFill/>
                <a:latin typeface="Times New Roman" pitchFamily="18" charset="0"/>
                <a:cs typeface="Times New Roman" pitchFamily="18" charset="0"/>
              </a:rPr>
              <a:t>3</a:t>
            </a:r>
            <a:endParaRPr lang="en-US" sz="9600" dirty="0">
              <a:ln>
                <a:solidFill>
                  <a:schemeClr val="tx1"/>
                </a:solidFill>
                <a:prstDash val="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540081" y="1414552"/>
            <a:ext cx="129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n>
                  <a:solidFill>
                    <a:schemeClr val="tx1"/>
                  </a:solidFill>
                  <a:prstDash val="dash"/>
                </a:ln>
                <a:noFill/>
                <a:latin typeface="Times New Roman" pitchFamily="18" charset="0"/>
                <a:cs typeface="Times New Roman" pitchFamily="18" charset="0"/>
              </a:rPr>
              <a:t>4</a:t>
            </a:r>
            <a:endParaRPr lang="en-US" sz="9600" dirty="0">
              <a:ln>
                <a:solidFill>
                  <a:schemeClr val="tx1"/>
                </a:solidFill>
                <a:prstDash val="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3520281" y="1719352"/>
            <a:ext cx="1143000" cy="122897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3672681" y="1457504"/>
            <a:ext cx="114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n>
                  <a:solidFill>
                    <a:schemeClr val="tx1"/>
                  </a:solidFill>
                  <a:prstDash val="dash"/>
                </a:ln>
                <a:noFill/>
                <a:latin typeface="Times New Roman" pitchFamily="18" charset="0"/>
                <a:cs typeface="Times New Roman" pitchFamily="18" charset="0"/>
              </a:rPr>
              <a:t>2</a:t>
            </a:r>
            <a:endParaRPr lang="en-US" sz="9600" dirty="0">
              <a:ln>
                <a:solidFill>
                  <a:schemeClr val="tx1"/>
                </a:solidFill>
                <a:prstDash val="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44377" y="3125788"/>
            <a:ext cx="220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n>
                  <a:solidFill>
                    <a:schemeClr val="tx1"/>
                  </a:solidFill>
                  <a:prstDash val="sysDash"/>
                </a:ln>
                <a:noFill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6000" dirty="0">
              <a:ln>
                <a:solidFill>
                  <a:schemeClr val="tx1"/>
                </a:solidFill>
                <a:prstDash val="sysDash"/>
              </a:ln>
              <a:noFill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00881" y="329625"/>
            <a:ext cx="1104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Open your English book at page-4 and see the Activity- B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0881" y="877669"/>
            <a:ext cx="464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Say, trace and write.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44395" y="5867400"/>
            <a:ext cx="624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Let’s practice on the board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2098366" y="1711294"/>
            <a:ext cx="1143000" cy="122897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5120481" y="1719352"/>
            <a:ext cx="1143000" cy="122897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8023769" y="1709137"/>
            <a:ext cx="1143000" cy="122897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-15082" y="4495800"/>
            <a:ext cx="116125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-15082" y="5181600"/>
            <a:ext cx="1161256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-15082" y="4724400"/>
            <a:ext cx="11612563" cy="1588"/>
          </a:xfrm>
          <a:prstGeom prst="line">
            <a:avLst/>
          </a:prstGeom>
          <a:ln>
            <a:solidFill>
              <a:srgbClr val="F83AB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-15082" y="4953000"/>
            <a:ext cx="11612563" cy="1588"/>
          </a:xfrm>
          <a:prstGeom prst="line">
            <a:avLst/>
          </a:prstGeom>
          <a:ln>
            <a:solidFill>
              <a:srgbClr val="F83AB9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44395" y="5334000"/>
            <a:ext cx="82622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Exchange your book and check the text of other.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219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J:\23.12.17\30.11.17\Class-2 upokoron\Penguin-clapping-animation.gif~c20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5281" y="381000"/>
            <a:ext cx="1905000" cy="1905000"/>
          </a:xfrm>
          <a:prstGeom prst="rect">
            <a:avLst/>
          </a:prstGeom>
          <a:noFill/>
        </p:spPr>
      </p:pic>
      <p:pic>
        <p:nvPicPr>
          <p:cNvPr id="10" name="Picture 9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34281" y="5105400"/>
            <a:ext cx="685800" cy="747214"/>
          </a:xfrm>
          <a:prstGeom prst="rect">
            <a:avLst/>
          </a:prstGeom>
        </p:spPr>
      </p:pic>
      <p:pic>
        <p:nvPicPr>
          <p:cNvPr id="11" name="Picture 10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2281" y="5257800"/>
            <a:ext cx="676923" cy="737542"/>
          </a:xfrm>
          <a:prstGeom prst="rect">
            <a:avLst/>
          </a:prstGeom>
        </p:spPr>
      </p:pic>
      <p:pic>
        <p:nvPicPr>
          <p:cNvPr id="12" name="Picture 11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92482" y="5324328"/>
            <a:ext cx="685800" cy="74721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53281" y="496669"/>
            <a:ext cx="7239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Let’s click on the right number.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" name="Picture 20" descr="images8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77481" y="4800600"/>
            <a:ext cx="1258906" cy="1702457"/>
          </a:xfrm>
          <a:prstGeom prst="rect">
            <a:avLst/>
          </a:prstGeom>
        </p:spPr>
      </p:pic>
      <p:pic>
        <p:nvPicPr>
          <p:cNvPr id="22" name="Picture 21" descr="2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720681" y="4876800"/>
            <a:ext cx="1221853" cy="1649717"/>
          </a:xfrm>
          <a:prstGeom prst="rect">
            <a:avLst/>
          </a:prstGeom>
        </p:spPr>
      </p:pic>
      <p:pic>
        <p:nvPicPr>
          <p:cNvPr id="23" name="Picture 22" descr="image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05681" y="4800600"/>
            <a:ext cx="1239637" cy="1676400"/>
          </a:xfrm>
          <a:prstGeom prst="rect">
            <a:avLst/>
          </a:prstGeom>
        </p:spPr>
      </p:pic>
      <p:pic>
        <p:nvPicPr>
          <p:cNvPr id="24" name="Picture 23" descr="rrr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463881" y="4953000"/>
            <a:ext cx="1219200" cy="164876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606934" y="1863804"/>
            <a:ext cx="229883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two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433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8791E-6 1.49861E-6 L -0.00328 -0.20837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10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5203E-7 -1.47086E-6 L -0.00274 -0.20906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" y="-10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3287E-6 -3.60777E-6 L 0.00342 -0.18755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8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J:\23.12.17\30.11.17\Class-2 upokoron\Penguin-clapping-animation.gif~c20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5281" y="381000"/>
            <a:ext cx="1905000" cy="1905000"/>
          </a:xfrm>
          <a:prstGeom prst="rect">
            <a:avLst/>
          </a:prstGeom>
          <a:noFill/>
        </p:spPr>
      </p:pic>
      <p:pic>
        <p:nvPicPr>
          <p:cNvPr id="12" name="Picture 11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09084" y="5229936"/>
            <a:ext cx="685799" cy="747213"/>
          </a:xfrm>
          <a:prstGeom prst="rect">
            <a:avLst/>
          </a:prstGeom>
        </p:spPr>
      </p:pic>
      <p:pic>
        <p:nvPicPr>
          <p:cNvPr id="13" name="Picture 12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3082" y="5489705"/>
            <a:ext cx="685799" cy="747213"/>
          </a:xfrm>
          <a:prstGeom prst="rect">
            <a:avLst/>
          </a:prstGeom>
        </p:spPr>
      </p:pic>
      <p:pic>
        <p:nvPicPr>
          <p:cNvPr id="15" name="Picture 14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65946" y="5265193"/>
            <a:ext cx="685799" cy="747213"/>
          </a:xfrm>
          <a:prstGeom prst="rect">
            <a:avLst/>
          </a:prstGeom>
        </p:spPr>
      </p:pic>
      <p:pic>
        <p:nvPicPr>
          <p:cNvPr id="14" name="Picture 13" descr="images8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0876" y="4800600"/>
            <a:ext cx="1202559" cy="1626258"/>
          </a:xfrm>
          <a:prstGeom prst="rect">
            <a:avLst/>
          </a:prstGeom>
        </p:spPr>
      </p:pic>
      <p:pic>
        <p:nvPicPr>
          <p:cNvPr id="16" name="Picture 15" descr="2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95895" y="4742838"/>
            <a:ext cx="1219200" cy="1646135"/>
          </a:xfrm>
          <a:prstGeom prst="rect">
            <a:avLst/>
          </a:prstGeom>
        </p:spPr>
      </p:pic>
      <p:pic>
        <p:nvPicPr>
          <p:cNvPr id="17" name="Picture 16" descr="image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91034" y="4800600"/>
            <a:ext cx="1239637" cy="1676400"/>
          </a:xfrm>
          <a:prstGeom prst="rect">
            <a:avLst/>
          </a:prstGeom>
        </p:spPr>
      </p:pic>
      <p:pic>
        <p:nvPicPr>
          <p:cNvPr id="18" name="Picture 17" descr="rrr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249232" y="4800600"/>
            <a:ext cx="1219200" cy="164876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53281" y="496669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Let’s click on the right number.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34681" y="1940004"/>
            <a:ext cx="26471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304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6145E-6 1.85185E-6 L 0.00342 -0.19861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5564E-7 -2.22222E-6 L 0.00342 -0.19861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1 -0.03333 L 0.00683 -0.23194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77081" y="496669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Let’s click on the right number.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J:\23.12.17\30.11.17\Class-2 upokoron\Penguin-clapping-animation.gif~c20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35281" y="381000"/>
            <a:ext cx="1905000" cy="1905000"/>
          </a:xfrm>
          <a:prstGeom prst="rect">
            <a:avLst/>
          </a:prstGeom>
          <a:noFill/>
        </p:spPr>
      </p:pic>
      <p:pic>
        <p:nvPicPr>
          <p:cNvPr id="18" name="Picture 17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62881" y="5334000"/>
            <a:ext cx="685799" cy="747213"/>
          </a:xfrm>
          <a:prstGeom prst="rect">
            <a:avLst/>
          </a:prstGeom>
        </p:spPr>
      </p:pic>
      <p:pic>
        <p:nvPicPr>
          <p:cNvPr id="19" name="Picture 18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06081" y="5146910"/>
            <a:ext cx="685799" cy="747213"/>
          </a:xfrm>
          <a:prstGeom prst="rect">
            <a:avLst/>
          </a:prstGeom>
        </p:spPr>
      </p:pic>
      <p:pic>
        <p:nvPicPr>
          <p:cNvPr id="20" name="Picture 19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501982" y="5235617"/>
            <a:ext cx="685799" cy="747213"/>
          </a:xfrm>
          <a:prstGeom prst="rect">
            <a:avLst/>
          </a:prstGeom>
        </p:spPr>
      </p:pic>
      <p:pic>
        <p:nvPicPr>
          <p:cNvPr id="21" name="Picture 20" descr="images8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082881" y="4818545"/>
            <a:ext cx="1295400" cy="1751810"/>
          </a:xfrm>
          <a:prstGeom prst="rect">
            <a:avLst/>
          </a:prstGeom>
        </p:spPr>
      </p:pic>
      <p:pic>
        <p:nvPicPr>
          <p:cNvPr id="22" name="Picture 21" descr="2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310481" y="4876800"/>
            <a:ext cx="1219200" cy="1646135"/>
          </a:xfrm>
          <a:prstGeom prst="rect">
            <a:avLst/>
          </a:prstGeom>
        </p:spPr>
      </p:pic>
      <p:pic>
        <p:nvPicPr>
          <p:cNvPr id="23" name="Picture 22" descr="image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39683" y="4846535"/>
            <a:ext cx="1239637" cy="1676400"/>
          </a:xfrm>
          <a:prstGeom prst="rect">
            <a:avLst/>
          </a:prstGeom>
        </p:spPr>
      </p:pic>
      <p:pic>
        <p:nvPicPr>
          <p:cNvPr id="24" name="Picture 23" descr="rrr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825082" y="4874172"/>
            <a:ext cx="1219200" cy="164876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063912" y="1843678"/>
            <a:ext cx="26471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one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33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19163E-7 3.89454E-6 L -0.00315 -0.19866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9.70608E-7 -1.11111E-6 L 0.00342 -0.17639 " pathEditMode="relative" rAng="0" ptsTypes="AA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4" y="-88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4552E-7 -4.07407E-6 L -0.00314 -0.19861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4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53281" y="5728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Let’s click on the right number.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Picture 2" descr="J:\23.12.17\30.11.17\Class-2 upokoron\Penguin-clapping-animation.gif~c20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87681" y="381000"/>
            <a:ext cx="1905000" cy="1905000"/>
          </a:xfrm>
          <a:prstGeom prst="rect">
            <a:avLst/>
          </a:prstGeom>
          <a:noFill/>
        </p:spPr>
      </p:pic>
      <p:pic>
        <p:nvPicPr>
          <p:cNvPr id="12" name="Picture 11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77481" y="5181600"/>
            <a:ext cx="685799" cy="747213"/>
          </a:xfrm>
          <a:prstGeom prst="rect">
            <a:avLst/>
          </a:prstGeom>
        </p:spPr>
      </p:pic>
      <p:pic>
        <p:nvPicPr>
          <p:cNvPr id="13" name="Picture 12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16281" y="5181600"/>
            <a:ext cx="685799" cy="747213"/>
          </a:xfrm>
          <a:prstGeom prst="rect">
            <a:avLst/>
          </a:prstGeom>
        </p:spPr>
      </p:pic>
      <p:pic>
        <p:nvPicPr>
          <p:cNvPr id="19" name="Picture 18" descr="eererer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1881" y="5257800"/>
            <a:ext cx="685799" cy="747213"/>
          </a:xfrm>
          <a:prstGeom prst="rect">
            <a:avLst/>
          </a:prstGeom>
        </p:spPr>
      </p:pic>
      <p:pic>
        <p:nvPicPr>
          <p:cNvPr id="24" name="Picture 23" descr="images88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72681" y="4876800"/>
            <a:ext cx="1202559" cy="1626258"/>
          </a:xfrm>
          <a:prstGeom prst="rect">
            <a:avLst/>
          </a:prstGeom>
        </p:spPr>
      </p:pic>
      <p:pic>
        <p:nvPicPr>
          <p:cNvPr id="25" name="Picture 24" descr="2-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29481" y="4830865"/>
            <a:ext cx="1219200" cy="1646135"/>
          </a:xfrm>
          <a:prstGeom prst="rect">
            <a:avLst/>
          </a:prstGeom>
        </p:spPr>
      </p:pic>
      <p:pic>
        <p:nvPicPr>
          <p:cNvPr id="26" name="Picture 25" descr="images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387681" y="4800600"/>
            <a:ext cx="1239637" cy="1676400"/>
          </a:xfrm>
          <a:prstGeom prst="rect">
            <a:avLst/>
          </a:prstGeom>
        </p:spPr>
      </p:pic>
      <p:pic>
        <p:nvPicPr>
          <p:cNvPr id="27" name="Picture 26" descr="rrrr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87281" y="4876800"/>
            <a:ext cx="1219200" cy="164876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815681" y="1843678"/>
            <a:ext cx="26471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smtClean="0"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6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90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15839E-6 -4.44033E-6 L 0.00342 -0.18755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"/>
                            </p:stCondLst>
                            <p:childTnLst>
                              <p:par>
                                <p:cTn id="52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9151E-6 -4.44033E-6 L 0.00342 -0.18755 " pathEditMode="relative" rAng="0" ptsTypes="AA">
                                      <p:cBhvr>
                                        <p:cTn id="53" dur="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3422E-6 4.7271E-6 L 0.00342 -0.19866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asenji-thumbnail.jpg"/>
          <p:cNvPicPr>
            <a:picLocks noChangeAspect="1"/>
          </p:cNvPicPr>
          <p:nvPr/>
        </p:nvPicPr>
        <p:blipFill>
          <a:blip r:embed="rId2" cstate="print"/>
          <a:srcRect l="13043" r="8696"/>
          <a:stretch>
            <a:fillRect/>
          </a:stretch>
        </p:blipFill>
        <p:spPr>
          <a:xfrm>
            <a:off x="1428562" y="1586150"/>
            <a:ext cx="838200" cy="979231"/>
          </a:xfrm>
          <a:prstGeom prst="rect">
            <a:avLst/>
          </a:prstGeom>
        </p:spPr>
      </p:pic>
      <p:pic>
        <p:nvPicPr>
          <p:cNvPr id="5" name="Picture 4" descr="1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54081" y="3087863"/>
            <a:ext cx="609152" cy="6055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77081" y="3810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Count and write in words.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13" descr="Basenji-thumbnail.jpg"/>
          <p:cNvPicPr>
            <a:picLocks noChangeAspect="1"/>
          </p:cNvPicPr>
          <p:nvPr/>
        </p:nvPicPr>
        <p:blipFill>
          <a:blip r:embed="rId2" cstate="print"/>
          <a:srcRect l="13043" r="8696"/>
          <a:stretch>
            <a:fillRect/>
          </a:stretch>
        </p:blipFill>
        <p:spPr>
          <a:xfrm>
            <a:off x="4933986" y="1524000"/>
            <a:ext cx="838200" cy="979231"/>
          </a:xfrm>
          <a:prstGeom prst="rect">
            <a:avLst/>
          </a:prstGeom>
        </p:spPr>
      </p:pic>
      <p:pic>
        <p:nvPicPr>
          <p:cNvPr id="15" name="Picture 14" descr="Basenji-thumbnail.jpg"/>
          <p:cNvPicPr>
            <a:picLocks noChangeAspect="1"/>
          </p:cNvPicPr>
          <p:nvPr/>
        </p:nvPicPr>
        <p:blipFill>
          <a:blip r:embed="rId2" cstate="print"/>
          <a:srcRect l="13043" r="8696"/>
          <a:stretch>
            <a:fillRect/>
          </a:stretch>
        </p:blipFill>
        <p:spPr>
          <a:xfrm>
            <a:off x="9235281" y="2790422"/>
            <a:ext cx="838200" cy="979231"/>
          </a:xfrm>
          <a:prstGeom prst="rect">
            <a:avLst/>
          </a:prstGeom>
        </p:spPr>
      </p:pic>
      <p:pic>
        <p:nvPicPr>
          <p:cNvPr id="16" name="Picture 15" descr="Basenji-thumbnail.jpg"/>
          <p:cNvPicPr>
            <a:picLocks noChangeAspect="1"/>
          </p:cNvPicPr>
          <p:nvPr/>
        </p:nvPicPr>
        <p:blipFill>
          <a:blip r:embed="rId2" cstate="print"/>
          <a:srcRect l="13043" r="8696"/>
          <a:stretch>
            <a:fillRect/>
          </a:stretch>
        </p:blipFill>
        <p:spPr>
          <a:xfrm>
            <a:off x="3126558" y="2812601"/>
            <a:ext cx="838200" cy="979231"/>
          </a:xfrm>
          <a:prstGeom prst="rect">
            <a:avLst/>
          </a:prstGeom>
        </p:spPr>
      </p:pic>
      <p:pic>
        <p:nvPicPr>
          <p:cNvPr id="21" name="Picture 20" descr="10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81834" y="1676400"/>
            <a:ext cx="609152" cy="605590"/>
          </a:xfrm>
          <a:prstGeom prst="rect">
            <a:avLst/>
          </a:prstGeom>
        </p:spPr>
      </p:pic>
      <p:pic>
        <p:nvPicPr>
          <p:cNvPr id="23" name="Picture 22" descr="eb7a981e5502594167cb879f93fae062.jpg"/>
          <p:cNvPicPr>
            <a:picLocks noChangeAspect="1"/>
          </p:cNvPicPr>
          <p:nvPr/>
        </p:nvPicPr>
        <p:blipFill>
          <a:blip r:embed="rId4" cstate="print"/>
          <a:srcRect l="21667" t="18889" r="15833" b="14444"/>
          <a:stretch>
            <a:fillRect/>
          </a:stretch>
        </p:blipFill>
        <p:spPr>
          <a:xfrm>
            <a:off x="4942635" y="3011073"/>
            <a:ext cx="952500" cy="762000"/>
          </a:xfrm>
          <a:prstGeom prst="rect">
            <a:avLst/>
          </a:prstGeom>
        </p:spPr>
      </p:pic>
      <p:pic>
        <p:nvPicPr>
          <p:cNvPr id="24" name="Picture 23" descr="eb7a981e5502594167cb879f93fae062.jpg"/>
          <p:cNvPicPr>
            <a:picLocks noChangeAspect="1"/>
          </p:cNvPicPr>
          <p:nvPr/>
        </p:nvPicPr>
        <p:blipFill>
          <a:blip r:embed="rId4" cstate="print"/>
          <a:srcRect l="21667" t="18889" r="15833" b="14444"/>
          <a:stretch>
            <a:fillRect/>
          </a:stretch>
        </p:blipFill>
        <p:spPr>
          <a:xfrm>
            <a:off x="6945869" y="1522108"/>
            <a:ext cx="952500" cy="762000"/>
          </a:xfrm>
          <a:prstGeom prst="rect">
            <a:avLst/>
          </a:prstGeom>
        </p:spPr>
      </p:pic>
      <p:pic>
        <p:nvPicPr>
          <p:cNvPr id="26" name="Picture 25" descr="eb7a981e5502594167cb879f93fae062.jpg"/>
          <p:cNvPicPr>
            <a:picLocks noChangeAspect="1"/>
          </p:cNvPicPr>
          <p:nvPr/>
        </p:nvPicPr>
        <p:blipFill>
          <a:blip r:embed="rId4" cstate="print"/>
          <a:srcRect l="21667" t="18889" r="15833" b="14444"/>
          <a:stretch>
            <a:fillRect/>
          </a:stretch>
        </p:blipFill>
        <p:spPr>
          <a:xfrm>
            <a:off x="1272157" y="3048000"/>
            <a:ext cx="952500" cy="762000"/>
          </a:xfrm>
          <a:prstGeom prst="rect">
            <a:avLst/>
          </a:prstGeom>
        </p:spPr>
      </p:pic>
      <p:pic>
        <p:nvPicPr>
          <p:cNvPr id="27" name="Picture 26" descr="indexfff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854281" y="1371600"/>
            <a:ext cx="1219200" cy="10160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53057" y="5029201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10378" y="504796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two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858552" y="50292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473281" y="5029200"/>
            <a:ext cx="144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1435" y="4267200"/>
            <a:ext cx="55444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Let’s see the right answers.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49481" y="381000"/>
            <a:ext cx="259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Group work.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38" descr="E:\jobs\New folder (3)\All14\st\uuuii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63581" y="413227"/>
            <a:ext cx="1447800" cy="8038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0" name="TextBox 39"/>
          <p:cNvSpPr txBox="1"/>
          <p:nvPr/>
        </p:nvSpPr>
        <p:spPr>
          <a:xfrm>
            <a:off x="747722" y="5229524"/>
            <a:ext cx="25439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------ dogs.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139729" y="5203521"/>
            <a:ext cx="325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------ balls.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739873" y="5229524"/>
            <a:ext cx="32577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------ bird.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391220" y="5229524"/>
            <a:ext cx="2526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------- cups 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30" grpId="0"/>
      <p:bldP spid="35" grpId="0"/>
      <p:bldP spid="36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35281" y="13893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8881" y="1392127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9481" y="13893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92081" y="13716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70637" y="533400"/>
            <a:ext cx="38688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Read and say.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81562" y="24561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226628" y="24561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8477" y="2456175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29481" y="2461059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235281" y="3556562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48881" y="355931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9481" y="3556562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92081" y="3538787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681562" y="462123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two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226628" y="462123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one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08477" y="462123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29481" y="462611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000" spc="50" dirty="0" smtClean="0">
                <a:ln w="11430"/>
                <a:latin typeface="Times New Roman" pitchFamily="18" charset="0"/>
                <a:cs typeface="Times New Roman" pitchFamily="18" charset="0"/>
              </a:rPr>
              <a:t>four</a:t>
            </a:r>
            <a:endParaRPr lang="en-US" sz="40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929481" y="5660886"/>
            <a:ext cx="87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3985068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627219" y="1266377"/>
            <a:ext cx="502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many bananas?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48881" y="510089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06449" y="4319192"/>
            <a:ext cx="153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68281" y="4412159"/>
            <a:ext cx="15353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তিন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958681" y="4752315"/>
            <a:ext cx="416787" cy="0"/>
          </a:xfrm>
          <a:prstGeom prst="line">
            <a:avLst/>
          </a:prstGeom>
          <a:ln w="38100">
            <a:solidFill>
              <a:srgbClr val="917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59413" y="5274605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4773" y="2208687"/>
            <a:ext cx="2266428" cy="1888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6299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0081" y="1434405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30039" y="1434405"/>
            <a:ext cx="623842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1081" y="1459468"/>
            <a:ext cx="6096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2948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63081" y="1498937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922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823" y="584832"/>
            <a:ext cx="10691858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241581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word------.</a:t>
            </a:r>
            <a:endParaRPr lang="en-US" sz="3600" spc="50" dirty="0">
              <a:ln w="11430"/>
              <a:solidFill>
                <a:srgbClr val="24158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25081" y="14478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481" y="4191000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Find out the right word--------.</a:t>
            </a:r>
            <a:endParaRPr lang="en-US" sz="3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302081" y="1505634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u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95320" y="1539269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8089" y="5105400"/>
            <a:ext cx="2952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threes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87489" y="5105400"/>
            <a:ext cx="2952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thirteen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86408" y="5129663"/>
            <a:ext cx="13772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133600" y="5139336"/>
            <a:ext cx="23114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third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25081" y="2819400"/>
            <a:ext cx="3657600" cy="13204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486408" y="4967201"/>
            <a:ext cx="1123192" cy="990600"/>
          </a:xfrm>
          <a:prstGeom prst="ellipse">
            <a:avLst/>
          </a:prstGeom>
          <a:noFill/>
          <a:ln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678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43131E-6 3.7037E-7 L 0.34531 0.2488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66" y="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8271E-6 3.33333E-6 L 0.17758 0.24421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72" y="12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7464E-6 2.22222E-6 L 0.14313 0.250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50" y="12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47915E-6 -3.7037E-6 L -0.12795 0.2435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98" y="12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62E-6 4.44444E-6 L -0.25714 0.24166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64" y="120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5" grpId="0"/>
      <p:bldP spid="17" grpId="0"/>
      <p:bldP spid="28" grpId="0"/>
      <p:bldP spid="27" grpId="0"/>
      <p:bldP spid="29" grpId="0"/>
      <p:bldP spid="30" grpId="0"/>
      <p:bldP spid="31" grpId="0"/>
      <p:bldP spid="32" grpId="0"/>
      <p:bldP spid="12" grpId="0" animBg="1"/>
      <p:bldP spid="34" grpId="0" animBg="1"/>
      <p:bldP spid="34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50984" y="1885434"/>
            <a:ext cx="178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t-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ree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67198" y="748877"/>
            <a:ext cx="617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4229" y="4756266"/>
            <a:ext cx="1422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three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898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55173" y="4832466"/>
            <a:ext cx="1063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থ্রি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896398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820706" y="4832466"/>
            <a:ext cx="11859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তিন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208983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48755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0998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114268" y="1863141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hre</a:t>
            </a:r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247673" y="1863141"/>
            <a:ext cx="1849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thre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-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28568" y="1840848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hr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-e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5288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7" grpId="1"/>
      <p:bldP spid="18" grpId="0"/>
      <p:bldP spid="18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7690" y="2920951"/>
            <a:ext cx="78643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Page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9548" y="1324223"/>
            <a:ext cx="3225950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322871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82241" y="1700116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94" y="2721632"/>
            <a:ext cx="4879664" cy="143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4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762</TotalTime>
  <Words>467</Words>
  <Application>Microsoft Office PowerPoint</Application>
  <PresentationFormat>Custom</PresentationFormat>
  <Paragraphs>125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139</cp:revision>
  <dcterms:created xsi:type="dcterms:W3CDTF">2006-08-16T00:00:00Z</dcterms:created>
  <dcterms:modified xsi:type="dcterms:W3CDTF">2009-01-01T08:22:41Z</dcterms:modified>
</cp:coreProperties>
</file>