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341" r:id="rId2"/>
    <p:sldId id="314" r:id="rId3"/>
    <p:sldId id="339" r:id="rId4"/>
    <p:sldId id="353" r:id="rId5"/>
    <p:sldId id="302" r:id="rId6"/>
    <p:sldId id="325" r:id="rId7"/>
    <p:sldId id="306" r:id="rId8"/>
    <p:sldId id="345" r:id="rId9"/>
    <p:sldId id="308" r:id="rId10"/>
    <p:sldId id="309" r:id="rId11"/>
    <p:sldId id="317" r:id="rId12"/>
    <p:sldId id="310" r:id="rId13"/>
    <p:sldId id="331" r:id="rId14"/>
    <p:sldId id="333" r:id="rId15"/>
    <p:sldId id="335" r:id="rId16"/>
    <p:sldId id="337" r:id="rId17"/>
    <p:sldId id="329" r:id="rId18"/>
    <p:sldId id="347" r:id="rId19"/>
    <p:sldId id="349" r:id="rId20"/>
    <p:sldId id="351" r:id="rId21"/>
    <p:sldId id="355" r:id="rId22"/>
    <p:sldId id="327" r:id="rId23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FCA9"/>
    <a:srgbClr val="8CFC99"/>
    <a:srgbClr val="40F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0" autoAdjust="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80D0C-D108-4017-8438-734720396E67}" type="datetimeFigureOut">
              <a:rPr lang="en-US" smtClean="0"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1143000"/>
            <a:ext cx="5226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06809-A3B9-4C09-A6D5-65F8E3635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Repeat 2/3/4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06809-A3B9-4C09-A6D5-65F8E36359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88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0942" y="2130426"/>
            <a:ext cx="987067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885" y="3886200"/>
            <a:ext cx="812879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2" y="4406901"/>
            <a:ext cx="98706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2" y="2906713"/>
            <a:ext cx="987067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628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3053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535113"/>
            <a:ext cx="5130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28" y="2174875"/>
            <a:ext cx="5130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9021" y="1535113"/>
            <a:ext cx="5132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9021" y="2174875"/>
            <a:ext cx="5132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29" y="273050"/>
            <a:ext cx="382045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190" y="273051"/>
            <a:ext cx="649174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629" y="1435101"/>
            <a:ext cx="38204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44" y="4800600"/>
            <a:ext cx="69675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76144" y="612775"/>
            <a:ext cx="69675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6144" y="5367338"/>
            <a:ext cx="69675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19108" y="274639"/>
            <a:ext cx="261282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0628" y="274639"/>
            <a:ext cx="76449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600201"/>
            <a:ext cx="104513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0628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7626" y="6356351"/>
            <a:ext cx="3677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337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gif"/><Relationship Id="rId7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gif"/><Relationship Id="rId9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7.png"/><Relationship Id="rId7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gif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gif"/><Relationship Id="rId7" Type="http://schemas.openxmlformats.org/officeDocument/2006/relationships/image" Target="../media/image1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gif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9" b="5194"/>
          <a:stretch/>
        </p:blipFill>
        <p:spPr>
          <a:xfrm>
            <a:off x="2424271" y="516600"/>
            <a:ext cx="6561951" cy="55393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974" y="2235520"/>
            <a:ext cx="2899668" cy="246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6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/>
          <p:cNvSpPr txBox="1"/>
          <p:nvPr/>
        </p:nvSpPr>
        <p:spPr>
          <a:xfrm>
            <a:off x="396081" y="2209800"/>
            <a:ext cx="6324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owser.gps@gmail.com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49081" y="2133600"/>
            <a:ext cx="6324600" cy="2438400"/>
            <a:chOff x="5349081" y="2133600"/>
            <a:chExt cx="6324600" cy="2438400"/>
          </a:xfrm>
        </p:grpSpPr>
        <p:sp>
          <p:nvSpPr>
            <p:cNvPr id="15" name="TextBox 8"/>
            <p:cNvSpPr txBox="1"/>
            <p:nvPr/>
          </p:nvSpPr>
          <p:spPr>
            <a:xfrm>
              <a:off x="6034881" y="2133600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5349081" y="3187005"/>
              <a:ext cx="63246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Numbers (1,2,3,4)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Activity-A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</a:t>
              </a:r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Page No-4</a:t>
              </a:r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5577681" y="1676400"/>
            <a:ext cx="0" cy="31242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653881" y="1828800"/>
            <a:ext cx="0" cy="3048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730081" y="2057400"/>
            <a:ext cx="0" cy="28956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10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7492" y="1618216"/>
            <a:ext cx="6241752" cy="325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429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9620" y="823417"/>
            <a:ext cx="914489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</a:t>
            </a:r>
            <a:r>
              <a:rPr lang="en-US" sz="381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381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sp>
        <p:nvSpPr>
          <p:cNvPr id="7" name="Rectangle 6"/>
          <p:cNvSpPr/>
          <p:nvPr/>
        </p:nvSpPr>
        <p:spPr>
          <a:xfrm rot="19121818">
            <a:off x="5184751" y="5595292"/>
            <a:ext cx="1044986" cy="580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8" r="19231"/>
          <a:stretch/>
        </p:blipFill>
        <p:spPr>
          <a:xfrm flipH="1">
            <a:off x="2177355" y="2132145"/>
            <a:ext cx="1398653" cy="25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7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9481" y="2848373"/>
            <a:ext cx="1001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216127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:\23.12.17\21\vrouw-die-aantallen-met-vingers-tonen-57269661.jpg"/>
          <p:cNvPicPr>
            <a:picLocks noChangeAspect="1" noChangeArrowheads="1"/>
          </p:cNvPicPr>
          <p:nvPr/>
        </p:nvPicPr>
        <p:blipFill>
          <a:blip r:embed="rId2" cstate="print"/>
          <a:srcRect l="46696" r="39637" b="15989"/>
          <a:stretch>
            <a:fillRect/>
          </a:stretch>
        </p:blipFill>
        <p:spPr bwMode="auto">
          <a:xfrm>
            <a:off x="5349081" y="2362200"/>
            <a:ext cx="763030" cy="23526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386681" y="933271"/>
            <a:ext cx="9836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Dear students, see the picture and try to say- 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can be the topic of our today’s lesson?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15481" y="1806714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Our today’s lesson is--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2281" y="3276600"/>
            <a:ext cx="354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40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0781" y="2514600"/>
            <a:ext cx="4689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Numbers-1,2,3,4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1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539081" y="757535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4843" y="1595735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0881" y="2209800"/>
            <a:ext cx="10759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1.1.1 become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with English sounds by listening to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common English words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881" y="3048000"/>
            <a:ext cx="10683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proper sounds and stress.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0728" y="42672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1.2.1 recognize and read cardinal numbers up to 30.</a:t>
            </a:r>
          </a:p>
        </p:txBody>
      </p:sp>
    </p:spTree>
    <p:extLst>
      <p:ext uri="{BB962C8B-B14F-4D97-AF65-F5344CB8AC3E}">
        <p14:creationId xmlns:p14="http://schemas.microsoft.com/office/powerpoint/2010/main" val="132999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kowser\Pictures\B-CUT\hhhh.png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 l="37333" t="48000" r="20000" b="9333"/>
          <a:stretch>
            <a:fillRect/>
          </a:stretch>
        </p:blipFill>
        <p:spPr bwMode="auto">
          <a:xfrm>
            <a:off x="1978138" y="1667622"/>
            <a:ext cx="671286" cy="717052"/>
          </a:xfrm>
          <a:prstGeom prst="rect">
            <a:avLst/>
          </a:prstGeom>
          <a:noFill/>
        </p:spPr>
      </p:pic>
      <p:sp>
        <p:nvSpPr>
          <p:cNvPr id="12" name="Rounded Rectangle 11"/>
          <p:cNvSpPr/>
          <p:nvPr/>
        </p:nvSpPr>
        <p:spPr>
          <a:xfrm>
            <a:off x="6034881" y="1572161"/>
            <a:ext cx="1447800" cy="96750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767681" y="1572161"/>
            <a:ext cx="3200400" cy="942439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15881" y="1498937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20881" y="1531203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092281" y="1600200"/>
            <a:ext cx="1676400" cy="9144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843881" y="2996049"/>
            <a:ext cx="1476829" cy="661551"/>
            <a:chOff x="1843881" y="3048000"/>
            <a:chExt cx="1676400" cy="813951"/>
          </a:xfrm>
        </p:grpSpPr>
        <p:pic>
          <p:nvPicPr>
            <p:cNvPr id="8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2758281" y="3048000"/>
              <a:ext cx="762000" cy="813951"/>
            </a:xfrm>
            <a:prstGeom prst="rect">
              <a:avLst/>
            </a:prstGeom>
            <a:noFill/>
          </p:spPr>
        </p:pic>
        <p:pic>
          <p:nvPicPr>
            <p:cNvPr id="20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1843881" y="3048000"/>
              <a:ext cx="762000" cy="813951"/>
            </a:xfrm>
            <a:prstGeom prst="rect">
              <a:avLst/>
            </a:prstGeom>
            <a:noFill/>
          </p:spPr>
        </p:pic>
      </p:grpSp>
      <p:sp>
        <p:nvSpPr>
          <p:cNvPr id="21" name="Rounded Rectangle 20"/>
          <p:cNvSpPr/>
          <p:nvPr/>
        </p:nvSpPr>
        <p:spPr>
          <a:xfrm>
            <a:off x="6034881" y="2845474"/>
            <a:ext cx="1447800" cy="91315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767681" y="2819400"/>
            <a:ext cx="3200400" cy="93922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492081" y="2743200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0881" y="28194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092281" y="2819400"/>
            <a:ext cx="1676400" cy="939225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6057923" y="4048878"/>
            <a:ext cx="1447800" cy="9144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1767681" y="4038600"/>
            <a:ext cx="3200400" cy="9144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492081" y="4038600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44681" y="40386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092281" y="4038601"/>
            <a:ext cx="1676400" cy="9144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6034881" y="5334000"/>
            <a:ext cx="1447800" cy="914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1767681" y="5334000"/>
            <a:ext cx="3200400" cy="9144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492081" y="5257800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20881" y="53340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8092281" y="5334000"/>
            <a:ext cx="1676400" cy="914401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43881" y="5486400"/>
            <a:ext cx="2819400" cy="661551"/>
            <a:chOff x="1843881" y="5715000"/>
            <a:chExt cx="3200400" cy="813951"/>
          </a:xfrm>
        </p:grpSpPr>
        <p:pic>
          <p:nvPicPr>
            <p:cNvPr id="33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2682081" y="5715000"/>
              <a:ext cx="762000" cy="813951"/>
            </a:xfrm>
            <a:prstGeom prst="rect">
              <a:avLst/>
            </a:prstGeom>
            <a:noFill/>
          </p:spPr>
        </p:pic>
        <p:pic>
          <p:nvPicPr>
            <p:cNvPr id="34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1843881" y="5715000"/>
              <a:ext cx="762000" cy="813951"/>
            </a:xfrm>
            <a:prstGeom prst="rect">
              <a:avLst/>
            </a:prstGeom>
            <a:noFill/>
          </p:spPr>
        </p:pic>
        <p:pic>
          <p:nvPicPr>
            <p:cNvPr id="40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3520281" y="5715000"/>
              <a:ext cx="762000" cy="813951"/>
            </a:xfrm>
            <a:prstGeom prst="rect">
              <a:avLst/>
            </a:prstGeom>
            <a:noFill/>
          </p:spPr>
        </p:pic>
        <p:pic>
          <p:nvPicPr>
            <p:cNvPr id="41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4282281" y="5715000"/>
              <a:ext cx="762000" cy="813951"/>
            </a:xfrm>
            <a:prstGeom prst="rect">
              <a:avLst/>
            </a:prstGeom>
            <a:noFill/>
          </p:spPr>
        </p:pic>
      </p:grpSp>
      <p:grpSp>
        <p:nvGrpSpPr>
          <p:cNvPr id="4" name="Group 3"/>
          <p:cNvGrpSpPr/>
          <p:nvPr/>
        </p:nvGrpSpPr>
        <p:grpSpPr>
          <a:xfrm>
            <a:off x="1843881" y="4114800"/>
            <a:ext cx="2282371" cy="700695"/>
            <a:chOff x="1843881" y="4371439"/>
            <a:chExt cx="2590800" cy="862112"/>
          </a:xfrm>
        </p:grpSpPr>
        <p:pic>
          <p:nvPicPr>
            <p:cNvPr id="26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2758281" y="4371439"/>
              <a:ext cx="762000" cy="813951"/>
            </a:xfrm>
            <a:prstGeom prst="rect">
              <a:avLst/>
            </a:prstGeom>
            <a:noFill/>
          </p:spPr>
        </p:pic>
        <p:pic>
          <p:nvPicPr>
            <p:cNvPr id="27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1843881" y="4371439"/>
              <a:ext cx="762000" cy="813951"/>
            </a:xfrm>
            <a:prstGeom prst="rect">
              <a:avLst/>
            </a:prstGeom>
            <a:noFill/>
          </p:spPr>
        </p:pic>
        <p:pic>
          <p:nvPicPr>
            <p:cNvPr id="42" name="Picture 2" descr="C:\Users\kowser\Pictures\B-CUT\hhhh.pn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40000"/>
            </a:blip>
            <a:srcRect l="37333" t="48000" r="20000" b="9333"/>
            <a:stretch>
              <a:fillRect/>
            </a:stretch>
          </p:blipFill>
          <p:spPr bwMode="auto">
            <a:xfrm>
              <a:off x="3672681" y="4419600"/>
              <a:ext cx="762000" cy="813951"/>
            </a:xfrm>
            <a:prstGeom prst="rect">
              <a:avLst/>
            </a:prstGeom>
            <a:noFill/>
          </p:spPr>
        </p:pic>
      </p:grpSp>
      <p:sp>
        <p:nvSpPr>
          <p:cNvPr id="45" name="TextBox 44"/>
          <p:cNvSpPr txBox="1"/>
          <p:nvPr/>
        </p:nvSpPr>
        <p:spPr>
          <a:xfrm>
            <a:off x="472281" y="2286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44281" y="268069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8481" y="8382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marble is there?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2281" y="762000"/>
            <a:ext cx="6019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How many marbles are there?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657822" y="1547445"/>
            <a:ext cx="653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62919" y="1547444"/>
            <a:ext cx="577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536154" y="2834564"/>
            <a:ext cx="699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w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985368" y="2861102"/>
            <a:ext cx="548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27243" y="4045803"/>
            <a:ext cx="503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h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32043" y="4053005"/>
            <a:ext cx="503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44425" y="4047319"/>
            <a:ext cx="508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47666" y="4031396"/>
            <a:ext cx="508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528489" y="5333999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833289" y="5315802"/>
            <a:ext cx="558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159081" y="5315802"/>
            <a:ext cx="491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8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32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3" grpId="0"/>
      <p:bldP spid="24" grpId="0"/>
      <p:bldP spid="30" grpId="0"/>
      <p:bldP spid="31" grpId="0"/>
      <p:bldP spid="37" grpId="0"/>
      <p:bldP spid="38" grpId="0"/>
      <p:bldP spid="47" grpId="0"/>
      <p:bldP spid="48" grpId="0"/>
      <p:bldP spid="49" grpId="0" animBg="1"/>
      <p:bldP spid="49" grpId="1" animBg="1"/>
      <p:bldP spid="49" grpId="2" animBg="1"/>
      <p:bldP spid="43" grpId="0"/>
      <p:bldP spid="44" grpId="0"/>
      <p:bldP spid="46" grpId="0"/>
      <p:bldP spid="50" grpId="0"/>
      <p:bldP spid="51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23.12.17\21\vrouw-die-aantallen-met-vingers-tonen-57269661.jpg"/>
          <p:cNvPicPr>
            <a:picLocks noChangeAspect="1" noChangeArrowheads="1"/>
          </p:cNvPicPr>
          <p:nvPr/>
        </p:nvPicPr>
        <p:blipFill>
          <a:blip r:embed="rId2" cstate="print"/>
          <a:srcRect l="15945" r="70388" b="15989"/>
          <a:stretch>
            <a:fillRect/>
          </a:stretch>
        </p:blipFill>
        <p:spPr bwMode="auto">
          <a:xfrm>
            <a:off x="1767681" y="1752600"/>
            <a:ext cx="889686" cy="2743200"/>
          </a:xfrm>
          <a:prstGeom prst="rect">
            <a:avLst/>
          </a:prstGeom>
          <a:noFill/>
        </p:spPr>
      </p:pic>
      <p:pic>
        <p:nvPicPr>
          <p:cNvPr id="3" name="Picture 2" descr="I:\23.12.17\21\vrouw-die-aantallen-met-vingers-tonen-57269661.jpg"/>
          <p:cNvPicPr>
            <a:picLocks noChangeAspect="1" noChangeArrowheads="1"/>
          </p:cNvPicPr>
          <p:nvPr/>
        </p:nvPicPr>
        <p:blipFill>
          <a:blip r:embed="rId2" cstate="print"/>
          <a:srcRect l="28473" r="55582" b="15989"/>
          <a:stretch>
            <a:fillRect/>
          </a:stretch>
        </p:blipFill>
        <p:spPr bwMode="auto">
          <a:xfrm>
            <a:off x="4206081" y="1676400"/>
            <a:ext cx="1066800" cy="2819400"/>
          </a:xfrm>
          <a:prstGeom prst="rect">
            <a:avLst/>
          </a:prstGeom>
          <a:noFill/>
        </p:spPr>
      </p:pic>
      <p:pic>
        <p:nvPicPr>
          <p:cNvPr id="4" name="Picture 2" descr="I:\23.12.17\21\vrouw-die-aantallen-met-vingers-tonen-57269661.jpg"/>
          <p:cNvPicPr>
            <a:picLocks noChangeAspect="1" noChangeArrowheads="1"/>
          </p:cNvPicPr>
          <p:nvPr/>
        </p:nvPicPr>
        <p:blipFill>
          <a:blip r:embed="rId2" cstate="print"/>
          <a:srcRect l="46696" r="39637" b="15989"/>
          <a:stretch>
            <a:fillRect/>
          </a:stretch>
        </p:blipFill>
        <p:spPr bwMode="auto">
          <a:xfrm>
            <a:off x="6873081" y="1752600"/>
            <a:ext cx="914400" cy="2819400"/>
          </a:xfrm>
          <a:prstGeom prst="rect">
            <a:avLst/>
          </a:prstGeom>
          <a:noFill/>
        </p:spPr>
      </p:pic>
      <p:pic>
        <p:nvPicPr>
          <p:cNvPr id="5" name="Picture 2" descr="I:\23.12.17\21\vrouw-die-aantallen-met-vingers-tonen-57269661.jpg"/>
          <p:cNvPicPr>
            <a:picLocks noChangeAspect="1" noChangeArrowheads="1"/>
          </p:cNvPicPr>
          <p:nvPr/>
        </p:nvPicPr>
        <p:blipFill>
          <a:blip r:embed="rId2" cstate="print"/>
          <a:srcRect l="59224" r="22553" b="15989"/>
          <a:stretch>
            <a:fillRect/>
          </a:stretch>
        </p:blipFill>
        <p:spPr bwMode="auto">
          <a:xfrm>
            <a:off x="9006681" y="1828800"/>
            <a:ext cx="1219200" cy="2819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39081" y="1066800"/>
            <a:ext cx="38862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spc="50" dirty="0" smtClean="0">
                <a:ln w="11430"/>
                <a:latin typeface="Times New Roman" pitchFamily="18" charset="0"/>
                <a:cs typeface="Times New Roman" pitchFamily="18" charset="0"/>
              </a:rPr>
              <a:t>How many finger?</a:t>
            </a:r>
            <a:endParaRPr lang="en-US" sz="32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0001" y="4876800"/>
            <a:ext cx="6781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spc="50" dirty="0" smtClean="0">
                <a:ln w="11430"/>
                <a:latin typeface="Times New Roman" pitchFamily="18" charset="0"/>
                <a:cs typeface="Times New Roman" pitchFamily="18" charset="0"/>
              </a:rPr>
              <a:t>Now we practice ourselves</a:t>
            </a:r>
            <a:endParaRPr lang="en-US" sz="32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86681" y="381000"/>
            <a:ext cx="2961409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0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0001" y="1030069"/>
            <a:ext cx="4343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How many fingers?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05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081" y="482025"/>
            <a:ext cx="1082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English book at page-4 and see the Activity-A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4681" y="2667000"/>
            <a:ext cx="1371600" cy="1219200"/>
          </a:xfrm>
          <a:prstGeom prst="roundRect">
            <a:avLst/>
          </a:prstGeom>
          <a:gradFill flip="none" rotWithShape="1">
            <a:gsLst>
              <a:gs pos="0">
                <a:srgbClr val="9EFCA9">
                  <a:shade val="30000"/>
                  <a:satMod val="115000"/>
                </a:srgbClr>
              </a:gs>
              <a:gs pos="50000">
                <a:srgbClr val="9EFCA9">
                  <a:shade val="67500"/>
                  <a:satMod val="115000"/>
                </a:srgbClr>
              </a:gs>
              <a:gs pos="100000">
                <a:srgbClr val="9EFCA9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1" y="2895600"/>
            <a:ext cx="762000" cy="7620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224881" y="2667000"/>
            <a:ext cx="2133600" cy="1219200"/>
          </a:xfrm>
          <a:prstGeom prst="roundRect">
            <a:avLst/>
          </a:prstGeom>
          <a:gradFill flip="none" rotWithShape="1">
            <a:gsLst>
              <a:gs pos="0">
                <a:srgbClr val="9EFCA9">
                  <a:shade val="30000"/>
                  <a:satMod val="115000"/>
                </a:srgbClr>
              </a:gs>
              <a:gs pos="50000">
                <a:srgbClr val="9EFCA9">
                  <a:shade val="67500"/>
                  <a:satMod val="115000"/>
                </a:srgbClr>
              </a:gs>
              <a:gs pos="100000">
                <a:srgbClr val="9EFCA9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481" y="2895600"/>
            <a:ext cx="762000" cy="7620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87081" y="2667000"/>
            <a:ext cx="2971800" cy="1219200"/>
          </a:xfrm>
          <a:prstGeom prst="roundRect">
            <a:avLst/>
          </a:prstGeom>
          <a:gradFill flip="none" rotWithShape="1">
            <a:gsLst>
              <a:gs pos="0">
                <a:srgbClr val="9EFCA9">
                  <a:shade val="30000"/>
                  <a:satMod val="115000"/>
                </a:srgbClr>
              </a:gs>
              <a:gs pos="50000">
                <a:srgbClr val="9EFCA9">
                  <a:shade val="67500"/>
                  <a:satMod val="115000"/>
                </a:srgbClr>
              </a:gs>
              <a:gs pos="100000">
                <a:srgbClr val="9EFCA9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81" y="2895600"/>
            <a:ext cx="762000" cy="7620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7787481" y="2743200"/>
            <a:ext cx="3505200" cy="1219200"/>
          </a:xfrm>
          <a:prstGeom prst="roundRect">
            <a:avLst/>
          </a:prstGeom>
          <a:gradFill flip="none" rotWithShape="1">
            <a:gsLst>
              <a:gs pos="0">
                <a:srgbClr val="9EFCA9">
                  <a:shade val="30000"/>
                  <a:satMod val="115000"/>
                </a:srgbClr>
              </a:gs>
              <a:gs pos="50000">
                <a:srgbClr val="9EFCA9">
                  <a:shade val="67500"/>
                  <a:satMod val="115000"/>
                </a:srgbClr>
              </a:gs>
              <a:gs pos="100000">
                <a:srgbClr val="9EFCA9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1" y="2895600"/>
            <a:ext cx="762000" cy="762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081" y="2895600"/>
            <a:ext cx="762000" cy="762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481" y="2895600"/>
            <a:ext cx="762000" cy="762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881" y="2971800"/>
            <a:ext cx="762000" cy="762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081" y="2971800"/>
            <a:ext cx="762000" cy="762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281" y="2971800"/>
            <a:ext cx="762000" cy="762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481" y="2971800"/>
            <a:ext cx="762000" cy="762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29481" y="3886200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0881" y="4640759"/>
            <a:ext cx="1447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6881" y="38862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58281" y="4716959"/>
            <a:ext cx="1588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06281" y="38862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25281" y="4716959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311481" y="40386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59081" y="4793159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7081" y="1030069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7081" y="1639669"/>
            <a:ext cx="4495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ball?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77081" y="2819400"/>
            <a:ext cx="10668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2377281" y="2819400"/>
            <a:ext cx="18288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4663281" y="2819400"/>
            <a:ext cx="27432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7863681" y="2895600"/>
            <a:ext cx="33528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777081" y="57150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Repeat after me.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501481" y="5791200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words.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25281" y="5867400"/>
            <a:ext cx="4953000" cy="584776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777081" y="1676400"/>
            <a:ext cx="4038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balls?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66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" grpId="0" animBg="1"/>
      <p:bldP spid="3" grpId="1" animBg="1"/>
      <p:bldP spid="3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4" grpId="0"/>
      <p:bldP spid="38" grpId="0"/>
      <p:bldP spid="4" grpId="0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3801" y="587514"/>
            <a:ext cx="296468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Pair work.</a:t>
            </a:r>
            <a:endParaRPr lang="en-US" sz="40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48881" y="710625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----------?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1881" y="4581096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more.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481" y="1589790"/>
            <a:ext cx="3499104" cy="273100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208" y="561356"/>
            <a:ext cx="1471105" cy="162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2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6681" y="1981200"/>
            <a:ext cx="952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1. How many chalk board is in your class room?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6681" y="2819400"/>
            <a:ext cx="929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How many duster is in your class room?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62881" y="3606225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3. How many fans are in your class room?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62881" y="4495800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How many windows are in your class room?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62881" y="1015425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Look, listen and say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19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J:\23.12.17\30.11.17\Class-2 upokoron\Penguin-clapping-animation.gif~c2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5281" y="381000"/>
            <a:ext cx="1905000" cy="1905000"/>
          </a:xfrm>
          <a:prstGeom prst="rect">
            <a:avLst/>
          </a:prstGeom>
          <a:noFill/>
        </p:spPr>
      </p:pic>
      <p:pic>
        <p:nvPicPr>
          <p:cNvPr id="10" name="Picture 9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34281" y="5105400"/>
            <a:ext cx="685800" cy="747214"/>
          </a:xfrm>
          <a:prstGeom prst="rect">
            <a:avLst/>
          </a:prstGeom>
        </p:spPr>
      </p:pic>
      <p:pic>
        <p:nvPicPr>
          <p:cNvPr id="11" name="Picture 10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2281" y="5257800"/>
            <a:ext cx="676923" cy="737542"/>
          </a:xfrm>
          <a:prstGeom prst="rect">
            <a:avLst/>
          </a:prstGeom>
        </p:spPr>
      </p:pic>
      <p:pic>
        <p:nvPicPr>
          <p:cNvPr id="12" name="Picture 11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92482" y="5324328"/>
            <a:ext cx="685800" cy="74721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9481" y="420469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click on the right number.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18" descr="indexmkiu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34481" y="1747480"/>
            <a:ext cx="2133600" cy="1678207"/>
          </a:xfrm>
          <a:prstGeom prst="rect">
            <a:avLst/>
          </a:prstGeom>
        </p:spPr>
      </p:pic>
      <p:pic>
        <p:nvPicPr>
          <p:cNvPr id="20" name="Picture 19" descr="indexmkiu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1081" y="1747480"/>
            <a:ext cx="2133600" cy="1678207"/>
          </a:xfrm>
          <a:prstGeom prst="rect">
            <a:avLst/>
          </a:prstGeom>
        </p:spPr>
      </p:pic>
      <p:pic>
        <p:nvPicPr>
          <p:cNvPr id="21" name="Picture 20" descr="images8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77481" y="4800600"/>
            <a:ext cx="1258906" cy="1702457"/>
          </a:xfrm>
          <a:prstGeom prst="rect">
            <a:avLst/>
          </a:prstGeom>
        </p:spPr>
      </p:pic>
      <p:pic>
        <p:nvPicPr>
          <p:cNvPr id="22" name="Picture 21" descr="2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20681" y="4876800"/>
            <a:ext cx="1221853" cy="1649717"/>
          </a:xfrm>
          <a:prstGeom prst="rect">
            <a:avLst/>
          </a:prstGeom>
        </p:spPr>
      </p:pic>
      <p:pic>
        <p:nvPicPr>
          <p:cNvPr id="23" name="Picture 22" descr="image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05681" y="4800600"/>
            <a:ext cx="1239637" cy="1676400"/>
          </a:xfrm>
          <a:prstGeom prst="rect">
            <a:avLst/>
          </a:prstGeom>
        </p:spPr>
      </p:pic>
      <p:pic>
        <p:nvPicPr>
          <p:cNvPr id="24" name="Picture 23" descr="rrr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63881" y="4953000"/>
            <a:ext cx="1219200" cy="164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9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8791E-6 1.49861E-6 L -0.00328 -0.20837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1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5203E-7 -1.47086E-6 L -0.00274 -0.2090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3287E-6 -3.60777E-6 L 0.00342 -0.18755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544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82681" y="1828800"/>
            <a:ext cx="1600200" cy="1680575"/>
          </a:xfrm>
          <a:prstGeom prst="rect">
            <a:avLst/>
          </a:prstGeom>
        </p:spPr>
      </p:pic>
      <p:pic>
        <p:nvPicPr>
          <p:cNvPr id="7" name="Picture 6" descr="images544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6281" y="1752600"/>
            <a:ext cx="1600200" cy="1680575"/>
          </a:xfrm>
          <a:prstGeom prst="rect">
            <a:avLst/>
          </a:prstGeom>
        </p:spPr>
      </p:pic>
      <p:pic>
        <p:nvPicPr>
          <p:cNvPr id="1026" name="Picture 2" descr="J:\23.12.17\30.11.17\Class-2 upokoron\Penguin-clapping-animation.gif~c20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35281" y="381000"/>
            <a:ext cx="1905000" cy="1905000"/>
          </a:xfrm>
          <a:prstGeom prst="rect">
            <a:avLst/>
          </a:prstGeom>
          <a:noFill/>
        </p:spPr>
      </p:pic>
      <p:pic>
        <p:nvPicPr>
          <p:cNvPr id="11" name="Picture 10" descr="images544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5681" y="1828800"/>
            <a:ext cx="1600200" cy="1680575"/>
          </a:xfrm>
          <a:prstGeom prst="rect">
            <a:avLst/>
          </a:prstGeom>
        </p:spPr>
      </p:pic>
      <p:pic>
        <p:nvPicPr>
          <p:cNvPr id="12" name="Picture 11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09084" y="5229936"/>
            <a:ext cx="685799" cy="747213"/>
          </a:xfrm>
          <a:prstGeom prst="rect">
            <a:avLst/>
          </a:prstGeom>
        </p:spPr>
      </p:pic>
      <p:pic>
        <p:nvPicPr>
          <p:cNvPr id="13" name="Picture 12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3082" y="5489705"/>
            <a:ext cx="685799" cy="747213"/>
          </a:xfrm>
          <a:prstGeom prst="rect">
            <a:avLst/>
          </a:prstGeom>
        </p:spPr>
      </p:pic>
      <p:pic>
        <p:nvPicPr>
          <p:cNvPr id="15" name="Picture 14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365946" y="5265193"/>
            <a:ext cx="685799" cy="747213"/>
          </a:xfrm>
          <a:prstGeom prst="rect">
            <a:avLst/>
          </a:prstGeom>
        </p:spPr>
      </p:pic>
      <p:pic>
        <p:nvPicPr>
          <p:cNvPr id="14" name="Picture 13" descr="images8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0876" y="4800600"/>
            <a:ext cx="1202559" cy="1626258"/>
          </a:xfrm>
          <a:prstGeom prst="rect">
            <a:avLst/>
          </a:prstGeom>
        </p:spPr>
      </p:pic>
      <p:pic>
        <p:nvPicPr>
          <p:cNvPr id="16" name="Picture 15" descr="2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95895" y="4742838"/>
            <a:ext cx="1219200" cy="1646135"/>
          </a:xfrm>
          <a:prstGeom prst="rect">
            <a:avLst/>
          </a:prstGeom>
        </p:spPr>
      </p:pic>
      <p:pic>
        <p:nvPicPr>
          <p:cNvPr id="17" name="Picture 16" descr="image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91034" y="4800600"/>
            <a:ext cx="1239637" cy="1676400"/>
          </a:xfrm>
          <a:prstGeom prst="rect">
            <a:avLst/>
          </a:prstGeom>
        </p:spPr>
      </p:pic>
      <p:pic>
        <p:nvPicPr>
          <p:cNvPr id="18" name="Picture 17" descr="rrr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49232" y="4800600"/>
            <a:ext cx="1219200" cy="164876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3281" y="420469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click on the right number.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30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6145E-6 1.85185E-6 L 0.00342 -0.19861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5564E-7 -2.22222E-6 L 0.00342 -0.19861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1 -0.03333 L 0.00683 -0.23194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9481" y="410483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click on the right number.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imagestt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5682" y="1903534"/>
            <a:ext cx="1524000" cy="1773116"/>
          </a:xfrm>
          <a:prstGeom prst="rect">
            <a:avLst/>
          </a:prstGeom>
        </p:spPr>
      </p:pic>
      <p:pic>
        <p:nvPicPr>
          <p:cNvPr id="14" name="Picture 2" descr="J:\23.12.17\30.11.17\Class-2 upokoron\Penguin-clapping-animation.gif~c20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35281" y="381000"/>
            <a:ext cx="1905000" cy="1905000"/>
          </a:xfrm>
          <a:prstGeom prst="rect">
            <a:avLst/>
          </a:prstGeom>
          <a:noFill/>
        </p:spPr>
      </p:pic>
      <p:pic>
        <p:nvPicPr>
          <p:cNvPr id="18" name="Picture 17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62881" y="5334000"/>
            <a:ext cx="685799" cy="747213"/>
          </a:xfrm>
          <a:prstGeom prst="rect">
            <a:avLst/>
          </a:prstGeom>
        </p:spPr>
      </p:pic>
      <p:pic>
        <p:nvPicPr>
          <p:cNvPr id="19" name="Picture 18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06081" y="5146910"/>
            <a:ext cx="685799" cy="747213"/>
          </a:xfrm>
          <a:prstGeom prst="rect">
            <a:avLst/>
          </a:prstGeom>
        </p:spPr>
      </p:pic>
      <p:pic>
        <p:nvPicPr>
          <p:cNvPr id="20" name="Picture 19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501982" y="5235617"/>
            <a:ext cx="685799" cy="747213"/>
          </a:xfrm>
          <a:prstGeom prst="rect">
            <a:avLst/>
          </a:prstGeom>
        </p:spPr>
      </p:pic>
      <p:pic>
        <p:nvPicPr>
          <p:cNvPr id="21" name="Picture 20" descr="images8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82881" y="4818545"/>
            <a:ext cx="1295400" cy="1751810"/>
          </a:xfrm>
          <a:prstGeom prst="rect">
            <a:avLst/>
          </a:prstGeom>
        </p:spPr>
      </p:pic>
      <p:pic>
        <p:nvPicPr>
          <p:cNvPr id="22" name="Picture 21" descr="2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10481" y="4876800"/>
            <a:ext cx="1219200" cy="1646135"/>
          </a:xfrm>
          <a:prstGeom prst="rect">
            <a:avLst/>
          </a:prstGeom>
        </p:spPr>
      </p:pic>
      <p:pic>
        <p:nvPicPr>
          <p:cNvPr id="23" name="Picture 22" descr="image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39683" y="4846535"/>
            <a:ext cx="1239637" cy="1676400"/>
          </a:xfrm>
          <a:prstGeom prst="rect">
            <a:avLst/>
          </a:prstGeom>
        </p:spPr>
      </p:pic>
      <p:pic>
        <p:nvPicPr>
          <p:cNvPr id="24" name="Picture 23" descr="rrr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25082" y="4874172"/>
            <a:ext cx="1219200" cy="164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1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19163E-7 3.89454E-6 L -0.00315 -0.1986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70608E-7 -1.11111E-6 L 0.00342 -0.17639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4552E-7 -4.07407E-6 L -0.00314 -0.19861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9481" y="4966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click on the right number.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9" descr="m_a.gif"/>
          <p:cNvPicPr>
            <a:picLocks noChangeAspect="1"/>
          </p:cNvPicPr>
          <p:nvPr/>
        </p:nvPicPr>
        <p:blipFill>
          <a:blip r:embed="rId3" cstate="print"/>
          <a:srcRect l="19560" t="40000" r="17778" b="7273"/>
          <a:stretch>
            <a:fillRect/>
          </a:stretch>
        </p:blipFill>
        <p:spPr>
          <a:xfrm>
            <a:off x="1996281" y="2133600"/>
            <a:ext cx="1143000" cy="1175513"/>
          </a:xfrm>
          <a:prstGeom prst="rect">
            <a:avLst/>
          </a:prstGeom>
        </p:spPr>
      </p:pic>
      <p:pic>
        <p:nvPicPr>
          <p:cNvPr id="21" name="Picture 20" descr="m_a.gif"/>
          <p:cNvPicPr>
            <a:picLocks noChangeAspect="1"/>
          </p:cNvPicPr>
          <p:nvPr/>
        </p:nvPicPr>
        <p:blipFill>
          <a:blip r:embed="rId3" cstate="print"/>
          <a:srcRect l="19560" t="40000" r="17778" b="7273"/>
          <a:stretch>
            <a:fillRect/>
          </a:stretch>
        </p:blipFill>
        <p:spPr>
          <a:xfrm>
            <a:off x="3825081" y="2133600"/>
            <a:ext cx="1143000" cy="1175513"/>
          </a:xfrm>
          <a:prstGeom prst="rect">
            <a:avLst/>
          </a:prstGeom>
        </p:spPr>
      </p:pic>
      <p:pic>
        <p:nvPicPr>
          <p:cNvPr id="22" name="Picture 21" descr="m_a.gif"/>
          <p:cNvPicPr>
            <a:picLocks noChangeAspect="1"/>
          </p:cNvPicPr>
          <p:nvPr/>
        </p:nvPicPr>
        <p:blipFill>
          <a:blip r:embed="rId3" cstate="print"/>
          <a:srcRect l="19560" t="40000" r="17778" b="7273"/>
          <a:stretch>
            <a:fillRect/>
          </a:stretch>
        </p:blipFill>
        <p:spPr>
          <a:xfrm>
            <a:off x="5806281" y="2169566"/>
            <a:ext cx="1143000" cy="1175513"/>
          </a:xfrm>
          <a:prstGeom prst="rect">
            <a:avLst/>
          </a:prstGeom>
        </p:spPr>
      </p:pic>
      <p:pic>
        <p:nvPicPr>
          <p:cNvPr id="23" name="Picture 22" descr="m_a.gif"/>
          <p:cNvPicPr>
            <a:picLocks noChangeAspect="1"/>
          </p:cNvPicPr>
          <p:nvPr/>
        </p:nvPicPr>
        <p:blipFill>
          <a:blip r:embed="rId3" cstate="print"/>
          <a:srcRect l="19560" t="40000" r="17778" b="7273"/>
          <a:stretch>
            <a:fillRect/>
          </a:stretch>
        </p:blipFill>
        <p:spPr>
          <a:xfrm>
            <a:off x="7635081" y="2218470"/>
            <a:ext cx="1143000" cy="1175513"/>
          </a:xfrm>
          <a:prstGeom prst="rect">
            <a:avLst/>
          </a:prstGeom>
        </p:spPr>
      </p:pic>
      <p:pic>
        <p:nvPicPr>
          <p:cNvPr id="18" name="Picture 2" descr="J:\23.12.17\30.11.17\Class-2 upokoron\Penguin-clapping-animation.gif~c20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87681" y="381000"/>
            <a:ext cx="1905000" cy="1905000"/>
          </a:xfrm>
          <a:prstGeom prst="rect">
            <a:avLst/>
          </a:prstGeom>
          <a:noFill/>
        </p:spPr>
      </p:pic>
      <p:pic>
        <p:nvPicPr>
          <p:cNvPr id="12" name="Picture 11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77481" y="5181600"/>
            <a:ext cx="685799" cy="747213"/>
          </a:xfrm>
          <a:prstGeom prst="rect">
            <a:avLst/>
          </a:prstGeom>
        </p:spPr>
      </p:pic>
      <p:pic>
        <p:nvPicPr>
          <p:cNvPr id="13" name="Picture 12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16281" y="5181600"/>
            <a:ext cx="685799" cy="747213"/>
          </a:xfrm>
          <a:prstGeom prst="rect">
            <a:avLst/>
          </a:prstGeom>
        </p:spPr>
      </p:pic>
      <p:pic>
        <p:nvPicPr>
          <p:cNvPr id="19" name="Picture 18" descr="eerere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1881" y="5257800"/>
            <a:ext cx="685799" cy="747213"/>
          </a:xfrm>
          <a:prstGeom prst="rect">
            <a:avLst/>
          </a:prstGeom>
        </p:spPr>
      </p:pic>
      <p:pic>
        <p:nvPicPr>
          <p:cNvPr id="24" name="Picture 23" descr="images8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72681" y="4876800"/>
            <a:ext cx="1202559" cy="1626258"/>
          </a:xfrm>
          <a:prstGeom prst="rect">
            <a:avLst/>
          </a:prstGeom>
        </p:spPr>
      </p:pic>
      <p:pic>
        <p:nvPicPr>
          <p:cNvPr id="25" name="Picture 24" descr="2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9481" y="4830865"/>
            <a:ext cx="1219200" cy="1646135"/>
          </a:xfrm>
          <a:prstGeom prst="rect">
            <a:avLst/>
          </a:prstGeom>
        </p:spPr>
      </p:pic>
      <p:pic>
        <p:nvPicPr>
          <p:cNvPr id="26" name="Picture 25" descr="image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87681" y="4800600"/>
            <a:ext cx="1239637" cy="1676400"/>
          </a:xfrm>
          <a:prstGeom prst="rect">
            <a:avLst/>
          </a:prstGeom>
        </p:spPr>
      </p:pic>
      <p:pic>
        <p:nvPicPr>
          <p:cNvPr id="27" name="Picture 26" descr="rrr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87281" y="4876800"/>
            <a:ext cx="1219200" cy="164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8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839E-6 -4.44033E-6 L 0.00342 -0.18755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"/>
                            </p:stCondLst>
                            <p:childTnLst>
                              <p:par>
                                <p:cTn id="6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9151E-6 -4.44033E-6 L 0.00342 -0.18755 " pathEditMode="relative" rAng="0" ptsTypes="AA">
                                      <p:cBhvr>
                                        <p:cTn id="6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3422E-6 4.7271E-6 L 0.00342 -0.1986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5281" y="16179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8881" y="1620727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9481" y="16179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92081" y="16002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0637" y="762000"/>
            <a:ext cx="386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 and say.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81562" y="26847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26628" y="26847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8477" y="26847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9481" y="2689659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35281" y="3785162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8881" y="37879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9481" y="3785162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2081" y="3767387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81562" y="484983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26628" y="484983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8477" y="484983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9481" y="48547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9481" y="5660886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230974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04311" y="4191000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22260" y="14478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ice-cream?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91197" y="4248752"/>
            <a:ext cx="1252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দুই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958681" y="4633473"/>
            <a:ext cx="41678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48881" y="5227975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8881" y="510089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8"/>
          <a:stretch/>
        </p:blipFill>
        <p:spPr>
          <a:xfrm>
            <a:off x="4504682" y="2510052"/>
            <a:ext cx="2043392" cy="155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42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7780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582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2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681" y="584832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word-----.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4681" y="41910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right word------.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25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681" y="1446936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29881" y="1490245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59081" y="1539269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681" y="5081137"/>
            <a:ext cx="1798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twoe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86881" y="5105400"/>
            <a:ext cx="1704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tew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14808" y="5129663"/>
            <a:ext cx="130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two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06481" y="5144869"/>
            <a:ext cx="1474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tow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87081" y="2819400"/>
            <a:ext cx="3124200" cy="1359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111081" y="1490245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82881" y="5129663"/>
            <a:ext cx="1879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twi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5090676" y="4985245"/>
            <a:ext cx="944205" cy="990600"/>
          </a:xfrm>
          <a:prstGeom prst="ellipse">
            <a:avLst/>
          </a:prstGeom>
          <a:noFill/>
          <a:ln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2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6295E-6 3.7037E-7 L 0.34709 0.248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8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0.04922 0.248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1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08858 0.2435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9" y="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  <p:bldP spid="28" grpId="0"/>
      <p:bldP spid="29" grpId="0"/>
      <p:bldP spid="30" grpId="0"/>
      <p:bldP spid="31" grpId="0"/>
      <p:bldP spid="32" grpId="0"/>
      <p:bldP spid="12" grpId="0" animBg="1"/>
      <p:bldP spid="34" grpId="0"/>
      <p:bldP spid="35" grpId="0" animBg="1"/>
      <p:bldP spid="3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2039" y="1944053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wo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281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12712" y="4756266"/>
            <a:ext cx="1345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two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981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39681" y="4916269"/>
            <a:ext cx="1278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টু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730081" y="5188571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787481" y="4916269"/>
            <a:ext cx="1719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দুই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025481" y="5221069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53838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1928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89668" y="1926671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t-o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99718" y="1935362"/>
            <a:ext cx="1915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tw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71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8" grpId="0"/>
      <p:bldP spid="1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1185" y="2895600"/>
            <a:ext cx="7142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Page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257526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611" y="1832273"/>
            <a:ext cx="4753893" cy="31692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45533" y="3958715"/>
            <a:ext cx="1949870" cy="226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sp>
        <p:nvSpPr>
          <p:cNvPr id="4" name="TextBox 3"/>
          <p:cNvSpPr txBox="1"/>
          <p:nvPr/>
        </p:nvSpPr>
        <p:spPr>
          <a:xfrm>
            <a:off x="1382241" y="170011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344164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824</TotalTime>
  <Words>503</Words>
  <Application>Microsoft Office PowerPoint</Application>
  <PresentationFormat>Custom</PresentationFormat>
  <Paragraphs>140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141</cp:revision>
  <dcterms:created xsi:type="dcterms:W3CDTF">2006-08-16T00:00:00Z</dcterms:created>
  <dcterms:modified xsi:type="dcterms:W3CDTF">2009-01-01T08:21:18Z</dcterms:modified>
</cp:coreProperties>
</file>