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337" r:id="rId2"/>
    <p:sldId id="327" r:id="rId3"/>
    <p:sldId id="336" r:id="rId4"/>
    <p:sldId id="354" r:id="rId5"/>
    <p:sldId id="339" r:id="rId6"/>
    <p:sldId id="306" r:id="rId7"/>
    <p:sldId id="315" r:id="rId8"/>
    <p:sldId id="322" r:id="rId9"/>
    <p:sldId id="314" r:id="rId10"/>
    <p:sldId id="319" r:id="rId11"/>
    <p:sldId id="343" r:id="rId12"/>
    <p:sldId id="347" r:id="rId13"/>
    <p:sldId id="350" r:id="rId14"/>
    <p:sldId id="349" r:id="rId15"/>
    <p:sldId id="352" r:id="rId16"/>
    <p:sldId id="341" r:id="rId17"/>
  </p:sldIdLst>
  <p:sldSz cx="116125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FA56"/>
    <a:srgbClr val="8CF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50" autoAdjust="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36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80D0C-D108-4017-8438-734720396E67}" type="datetimeFigureOut">
              <a:rPr lang="en-US" smtClean="0"/>
              <a:t>1/1/2009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1143000"/>
            <a:ext cx="5226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06809-A3B9-4C09-A6D5-65F8E3635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6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students will say,</a:t>
            </a:r>
            <a:r>
              <a:rPr lang="en-US" baseline="0" dirty="0" smtClean="0"/>
              <a:t> teacher will write on the board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06809-A3B9-4C09-A6D5-65F8E363593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8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06809-A3B9-4C09-A6D5-65F8E363593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2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0942" y="2130426"/>
            <a:ext cx="9870679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1885" y="3886200"/>
            <a:ext cx="812879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312" y="4406901"/>
            <a:ext cx="98706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7312" y="2906713"/>
            <a:ext cx="987067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0628" y="1600201"/>
            <a:ext cx="512888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3053" y="1600201"/>
            <a:ext cx="512888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535113"/>
            <a:ext cx="51308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628" y="2174875"/>
            <a:ext cx="51308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9021" y="1535113"/>
            <a:ext cx="51329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9021" y="2174875"/>
            <a:ext cx="51329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29" y="273050"/>
            <a:ext cx="382045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190" y="273051"/>
            <a:ext cx="649174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0629" y="1435101"/>
            <a:ext cx="382045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6144" y="4800600"/>
            <a:ext cx="69675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76144" y="612775"/>
            <a:ext cx="69675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6144" y="5367338"/>
            <a:ext cx="69675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19108" y="274639"/>
            <a:ext cx="261282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0628" y="274639"/>
            <a:ext cx="76449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0628" y="274638"/>
            <a:ext cx="1045130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600201"/>
            <a:ext cx="1045130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0628" y="6356351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7626" y="6356351"/>
            <a:ext cx="36773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2337" y="6356351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4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8" b="13508"/>
          <a:stretch/>
        </p:blipFill>
        <p:spPr>
          <a:xfrm>
            <a:off x="2453481" y="1033345"/>
            <a:ext cx="7010400" cy="42746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7" t="39040" r="12277" b="34815"/>
          <a:stretch/>
        </p:blipFill>
        <p:spPr>
          <a:xfrm>
            <a:off x="4282281" y="3048000"/>
            <a:ext cx="3657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9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548481" y="2133600"/>
            <a:ext cx="4876800" cy="24314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MD. KOWSER ALI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ASISSTANT TEACHER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DURLOVPUR GOVT. PRIMARY SCHOOL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HORINAKUNDU, JHENIDAH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kowser.gps@gmail.com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272881" y="2133600"/>
            <a:ext cx="6187282" cy="2438400"/>
            <a:chOff x="5272881" y="2133600"/>
            <a:chExt cx="6187282" cy="2438400"/>
          </a:xfrm>
        </p:grpSpPr>
        <p:sp>
          <p:nvSpPr>
            <p:cNvPr id="3" name="TextBox 8"/>
            <p:cNvSpPr txBox="1"/>
            <p:nvPr/>
          </p:nvSpPr>
          <p:spPr>
            <a:xfrm>
              <a:off x="5958681" y="2133600"/>
              <a:ext cx="35814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Sub: English </a:t>
              </a:r>
            </a:p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Class: Two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TextBox 8"/>
            <p:cNvSpPr txBox="1"/>
            <p:nvPr/>
          </p:nvSpPr>
          <p:spPr>
            <a:xfrm>
              <a:off x="5272881" y="3187005"/>
              <a:ext cx="6187282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Lesson : Commands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Parts of the lesson: (Activity-C)</a:t>
              </a:r>
            </a:p>
            <a:p>
              <a:r>
                <a:rPr lang="en-US" sz="28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       Page No-6</a:t>
              </a:r>
              <a:endPara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>
          <a:xfrm>
            <a:off x="5501481" y="1524000"/>
            <a:ext cx="0" cy="31242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577681" y="1676400"/>
            <a:ext cx="0" cy="30480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653881" y="1905000"/>
            <a:ext cx="0" cy="28956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62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8881" y="1524000"/>
            <a:ext cx="6241752" cy="325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well, I’m good.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great, I’m wonderful.</a:t>
            </a:r>
          </a:p>
          <a:p>
            <a:endParaRPr lang="en-US" sz="3429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fine! I’m great today.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91720" y="675787"/>
            <a:ext cx="9144893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Safety environment by </a:t>
            </a:r>
            <a:r>
              <a:rPr lang="en-US" sz="38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greetings </a:t>
            </a:r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song. </a:t>
            </a:r>
          </a:p>
        </p:txBody>
      </p:sp>
      <p:sp>
        <p:nvSpPr>
          <p:cNvPr id="7" name="Rectangle 6"/>
          <p:cNvSpPr/>
          <p:nvPr/>
        </p:nvSpPr>
        <p:spPr>
          <a:xfrm rot="19121818">
            <a:off x="5184751" y="5595292"/>
            <a:ext cx="1044986" cy="580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5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85"/>
          <a:stretch/>
        </p:blipFill>
        <p:spPr>
          <a:xfrm>
            <a:off x="2453481" y="1524000"/>
            <a:ext cx="1106822" cy="293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94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3281" y="2848373"/>
            <a:ext cx="1059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Checking homework 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and justify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previous lesson.  </a:t>
            </a:r>
          </a:p>
        </p:txBody>
      </p:sp>
    </p:spTree>
    <p:extLst>
      <p:ext uri="{BB962C8B-B14F-4D97-AF65-F5344CB8AC3E}">
        <p14:creationId xmlns:p14="http://schemas.microsoft.com/office/powerpoint/2010/main" val="272104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0681" y="1639551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Our today’s lesson is too--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34681" y="3276600"/>
            <a:ext cx="3546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Activity-</a:t>
            </a:r>
            <a:r>
              <a:rPr lang="en-US" sz="40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67881" y="2438400"/>
            <a:ext cx="53302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Commands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-Unite-3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66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843881" y="915122"/>
            <a:ext cx="7033260" cy="7620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LEARNING OUTCOMES  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1176" y="1752600"/>
            <a:ext cx="1010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176" y="2438400"/>
            <a:ext cx="944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Listening: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.1.1 follow simple commands and instructions.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1999" y="2971800"/>
            <a:ext cx="10683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1.1.1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repeat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after the teacher simple words and phrases with proper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sounds and stress.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1.1.2 say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simple words and phrases with proper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sounds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stress.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99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96681" y="2244297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bat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1.jpg"/>
          <p:cNvPicPr>
            <a:picLocks noChangeAspect="1"/>
          </p:cNvPicPr>
          <p:nvPr/>
        </p:nvPicPr>
        <p:blipFill>
          <a:blip r:embed="rId2" cstate="print"/>
          <a:srcRect l="32500" r="38421"/>
          <a:stretch>
            <a:fillRect/>
          </a:stretch>
        </p:blipFill>
        <p:spPr>
          <a:xfrm rot="943565">
            <a:off x="3489772" y="870221"/>
            <a:ext cx="1172066" cy="2748153"/>
          </a:xfrm>
          <a:prstGeom prst="rect">
            <a:avLst/>
          </a:prstGeom>
        </p:spPr>
      </p:pic>
      <p:pic>
        <p:nvPicPr>
          <p:cNvPr id="8" name="Picture 7" descr="1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91475" y="4648200"/>
            <a:ext cx="902272" cy="8969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96681" y="4655403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ball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680" y="672524"/>
            <a:ext cx="5181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What can you see?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32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081" y="507093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 cstate="print"/>
          <a:srcRect l="32500" r="38421"/>
          <a:stretch>
            <a:fillRect/>
          </a:stretch>
        </p:blipFill>
        <p:spPr>
          <a:xfrm rot="943565">
            <a:off x="3120761" y="1772746"/>
            <a:ext cx="1055701" cy="2706847"/>
          </a:xfrm>
          <a:prstGeom prst="rect">
            <a:avLst/>
          </a:prstGeom>
        </p:spPr>
      </p:pic>
      <p:pic>
        <p:nvPicPr>
          <p:cNvPr id="4" name="Picture 3" descr="1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9248" y="2971800"/>
            <a:ext cx="1219200" cy="121207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338248" y="2590800"/>
            <a:ext cx="1981200" cy="1905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2910681" y="4572000"/>
            <a:ext cx="990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453481" y="46482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underline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96881" y="4626591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circle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63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animBg="1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481" y="329625"/>
            <a:ext cx="1082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Open your English book at page-6 and see the Activity-C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6072" y="939225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What can you see?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4681" y="4663883"/>
            <a:ext cx="1013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Circle the things beginning with b and underline the things beginning with d. 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5" y="1011205"/>
            <a:ext cx="1615282" cy="16637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321" y="3522687"/>
            <a:ext cx="927015" cy="9120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393" y="2464225"/>
            <a:ext cx="1017121" cy="1967797"/>
          </a:xfrm>
          <a:prstGeom prst="rect">
            <a:avLst/>
          </a:prstGeom>
        </p:spPr>
      </p:pic>
      <p:pic>
        <p:nvPicPr>
          <p:cNvPr id="10" name="Picture 9" descr="1.jpg"/>
          <p:cNvPicPr>
            <a:picLocks noChangeAspect="1"/>
          </p:cNvPicPr>
          <p:nvPr/>
        </p:nvPicPr>
        <p:blipFill>
          <a:blip r:embed="rId5" cstate="print"/>
          <a:srcRect l="32500" r="38421"/>
          <a:stretch>
            <a:fillRect/>
          </a:stretch>
        </p:blipFill>
        <p:spPr>
          <a:xfrm rot="943565">
            <a:off x="4108631" y="1178849"/>
            <a:ext cx="656781" cy="16840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09" y="2038042"/>
            <a:ext cx="1676400" cy="1676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881" y="2984257"/>
            <a:ext cx="1370314" cy="13703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24681" y="5877580"/>
            <a:ext cx="7924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Exchange your book and check the text of other.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518775" y="1161257"/>
            <a:ext cx="1981200" cy="1905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158081" y="3810000"/>
            <a:ext cx="990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824148" y="2674945"/>
            <a:ext cx="125873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028393" y="4432022"/>
            <a:ext cx="10171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3245559" y="3356839"/>
            <a:ext cx="1294295" cy="124375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9030324" y="2864548"/>
            <a:ext cx="1571174" cy="16997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9099099" y="5867400"/>
            <a:ext cx="2314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See again.</a:t>
            </a:r>
            <a:endParaRPr lang="en-US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3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8" grpId="0" animBg="1"/>
      <p:bldP spid="19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0881" y="1981200"/>
            <a:ext cx="8205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Say other words that beginning with b and d.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6081" y="2895600"/>
            <a:ext cx="1021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ay name of the boy/girl in your class that beginning with b and d.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05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9989" y="762000"/>
            <a:ext cx="3817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9170D2"/>
                </a:solidFill>
                <a:latin typeface="Times New Roman" pitchFamily="18" charset="0"/>
                <a:cs typeface="Times New Roman" pitchFamily="18" charset="0"/>
              </a:rPr>
              <a:t>Read and say.</a:t>
            </a:r>
            <a:endParaRPr lang="en-US" sz="3600" dirty="0">
              <a:solidFill>
                <a:srgbClr val="9170D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2559" y="1905000"/>
            <a:ext cx="3738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Show me your book.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91881" y="191518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Color it.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39881" y="1905000"/>
            <a:ext cx="3487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lose your book.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34005" y="2971800"/>
            <a:ext cx="3258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Draw a flower.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39481" y="29718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Open the door.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2560" y="2971800"/>
            <a:ext cx="3487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Look at the board.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989" y="4038600"/>
            <a:ext cx="459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Stand up. Come here.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46901" y="4028420"/>
            <a:ext cx="3954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Go to your seat.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0881" y="5529590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Identifying weak students and taking to cure.</a:t>
            </a:r>
          </a:p>
        </p:txBody>
      </p:sp>
    </p:spTree>
    <p:extLst>
      <p:ext uri="{BB962C8B-B14F-4D97-AF65-F5344CB8AC3E}">
        <p14:creationId xmlns:p14="http://schemas.microsoft.com/office/powerpoint/2010/main" val="337381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3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5711" y="4191000"/>
            <a:ext cx="153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end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35713" y="1520608"/>
            <a:ext cx="3853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4203" y="4382869"/>
            <a:ext cx="1328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শেষ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653881" y="4633473"/>
            <a:ext cx="416787" cy="0"/>
          </a:xfrm>
          <a:prstGeom prst="line">
            <a:avLst/>
          </a:prstGeom>
          <a:ln w="38100">
            <a:solidFill>
              <a:srgbClr val="9170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01281" y="5334000"/>
            <a:ext cx="495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Spell out the word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SGW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72681" y="692183"/>
            <a:ext cx="556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908" y="2320600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499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87281" y="14478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7801" y="1459468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58281" y="1498937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20481" y="145946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446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681" y="584832"/>
            <a:ext cx="10439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solidFill>
                  <a:srgbClr val="241581"/>
                </a:solidFill>
                <a:latin typeface="Times New Roman" pitchFamily="18" charset="0"/>
                <a:cs typeface="Times New Roman" pitchFamily="18" charset="0"/>
              </a:rPr>
              <a:t>Find out the letters that are made by the word hut.</a:t>
            </a:r>
            <a:endParaRPr lang="en-US" sz="3600" spc="50" dirty="0">
              <a:ln w="11430"/>
              <a:solidFill>
                <a:srgbClr val="24158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77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114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4681" y="4191000"/>
            <a:ext cx="4490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Find out the word.</a:t>
            </a:r>
            <a:endParaRPr lang="en-US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544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681" y="1446936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77481" y="1524000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3281" y="5081137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end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15481" y="51054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and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43408" y="5129663"/>
            <a:ext cx="1301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ende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635081" y="5144869"/>
            <a:ext cx="1474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ennd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87081" y="2819400"/>
            <a:ext cx="3124200" cy="1359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9311481" y="5129663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emd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810087" y="4972734"/>
            <a:ext cx="925761" cy="990600"/>
          </a:xfrm>
          <a:prstGeom prst="ellipse">
            <a:avLst/>
          </a:prstGeom>
          <a:noFill/>
          <a:ln>
            <a:solidFill>
              <a:srgbClr val="E222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338220" y="584832"/>
            <a:ext cx="1348552" cy="675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91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6295E-6 3.7037E-7 L 0.31442 0.215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21" y="1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8093E-6 3.7037E-7 L 0.02953 0.215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1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915E-6 -3.7037E-6 L -0.12248 0.2101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4" y="1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5" grpId="0"/>
      <p:bldP spid="28" grpId="0"/>
      <p:bldP spid="29" grpId="0"/>
      <p:bldP spid="30" grpId="0"/>
      <p:bldP spid="31" grpId="0"/>
      <p:bldP spid="32" grpId="0"/>
      <p:bldP spid="12" grpId="0" animBg="1"/>
      <p:bldP spid="34" grpId="0"/>
      <p:bldP spid="2" grpId="0" animBg="1"/>
      <p:bldP spid="2" grpId="1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72881" y="1901944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en--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4681" y="748877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the missing letter.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65112" y="4756266"/>
            <a:ext cx="1345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end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381" y="3544669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the word to your notebook.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73081" y="4916269"/>
            <a:ext cx="1278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ইন্ড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263481" y="5188571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701881" y="4916269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শেষ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092281" y="5221069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06238" y="4781603"/>
            <a:ext cx="2486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/      /20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8481" y="4760144"/>
            <a:ext cx="1716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Date-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72881" y="1882914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48421" y="1900282"/>
            <a:ext cx="1915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nd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65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9" grpId="0"/>
      <p:bldP spid="10" grpId="0"/>
      <p:bldP spid="12" grpId="0"/>
      <p:bldP spid="14" grpId="0"/>
      <p:bldP spid="15" grpId="0"/>
      <p:bldP spid="16" grpId="0"/>
      <p:bldP spid="18" grpId="0"/>
      <p:bldP spid="1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7690" y="2920951"/>
            <a:ext cx="7940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Page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will be well read and written.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39548" y="1324223"/>
            <a:ext cx="3225950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101536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82241" y="1700116"/>
            <a:ext cx="9870678" cy="62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That’s all for today. Goodbye. See you tomorrow.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94" y="2721632"/>
            <a:ext cx="4879664" cy="143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7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759</TotalTime>
  <Words>388</Words>
  <Application>Microsoft Office PowerPoint</Application>
  <PresentationFormat>Custom</PresentationFormat>
  <Paragraphs>89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SALAM COMPUTER</cp:lastModifiedBy>
  <cp:revision>125</cp:revision>
  <dcterms:created xsi:type="dcterms:W3CDTF">2006-08-16T00:00:00Z</dcterms:created>
  <dcterms:modified xsi:type="dcterms:W3CDTF">2009-01-01T08:34:21Z</dcterms:modified>
</cp:coreProperties>
</file>