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2" r:id="rId1"/>
  </p:sldMasterIdLst>
  <p:notesMasterIdLst>
    <p:notesMasterId r:id="rId17"/>
  </p:notesMasterIdLst>
  <p:sldIdLst>
    <p:sldId id="348" r:id="rId2"/>
    <p:sldId id="338" r:id="rId3"/>
    <p:sldId id="350" r:id="rId4"/>
    <p:sldId id="368" r:id="rId5"/>
    <p:sldId id="346" r:id="rId6"/>
    <p:sldId id="283" r:id="rId7"/>
    <p:sldId id="327" r:id="rId8"/>
    <p:sldId id="328" r:id="rId9"/>
    <p:sldId id="358" r:id="rId10"/>
    <p:sldId id="366" r:id="rId11"/>
    <p:sldId id="362" r:id="rId12"/>
    <p:sldId id="361" r:id="rId13"/>
    <p:sldId id="360" r:id="rId14"/>
    <p:sldId id="364" r:id="rId15"/>
    <p:sldId id="354" r:id="rId16"/>
  </p:sldIdLst>
  <p:sldSz cx="116125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E95D"/>
    <a:srgbClr val="FF00FF"/>
    <a:srgbClr val="9170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9" autoAdjust="0"/>
    <p:restoredTop sz="97312" autoAdjust="0"/>
  </p:normalViewPr>
  <p:slideViewPr>
    <p:cSldViewPr>
      <p:cViewPr varScale="1">
        <p:scale>
          <a:sx n="70" d="100"/>
          <a:sy n="70" d="100"/>
        </p:scale>
        <p:origin x="984" y="72"/>
      </p:cViewPr>
      <p:guideLst>
        <p:guide orient="horz" pos="2160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F0C036-88E5-431E-A445-21291A72266E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27050" y="685800"/>
            <a:ext cx="5803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1A8D7-8DC5-4775-A8C3-84EC016D31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65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1571" y="1122363"/>
            <a:ext cx="8709422" cy="2387600"/>
          </a:xfrm>
        </p:spPr>
        <p:txBody>
          <a:bodyPr anchor="b"/>
          <a:lstStyle>
            <a:lvl1pPr algn="ctr">
              <a:defRPr sz="571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1571" y="3602038"/>
            <a:ext cx="8709422" cy="1655762"/>
          </a:xfrm>
        </p:spPr>
        <p:txBody>
          <a:bodyPr/>
          <a:lstStyle>
            <a:lvl1pPr marL="0" indent="0" algn="ctr">
              <a:buNone/>
              <a:defRPr sz="2286"/>
            </a:lvl1pPr>
            <a:lvl2pPr marL="435483" indent="0" algn="ctr">
              <a:buNone/>
              <a:defRPr sz="1905"/>
            </a:lvl2pPr>
            <a:lvl3pPr marL="870966" indent="0" algn="ctr">
              <a:buNone/>
              <a:defRPr sz="1715"/>
            </a:lvl3pPr>
            <a:lvl4pPr marL="1306449" indent="0" algn="ctr">
              <a:buNone/>
              <a:defRPr sz="1524"/>
            </a:lvl4pPr>
            <a:lvl5pPr marL="1741932" indent="0" algn="ctr">
              <a:buNone/>
              <a:defRPr sz="1524"/>
            </a:lvl5pPr>
            <a:lvl6pPr marL="2177415" indent="0" algn="ctr">
              <a:buNone/>
              <a:defRPr sz="1524"/>
            </a:lvl6pPr>
            <a:lvl7pPr marL="2612898" indent="0" algn="ctr">
              <a:buNone/>
              <a:defRPr sz="1524"/>
            </a:lvl7pPr>
            <a:lvl8pPr marL="3048381" indent="0" algn="ctr">
              <a:buNone/>
              <a:defRPr sz="1524"/>
            </a:lvl8pPr>
            <a:lvl9pPr marL="3483864" indent="0" algn="ctr">
              <a:buNone/>
              <a:defRPr sz="1524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3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15" y="1709739"/>
            <a:ext cx="10015836" cy="2852737"/>
          </a:xfrm>
        </p:spPr>
        <p:txBody>
          <a:bodyPr anchor="b"/>
          <a:lstStyle>
            <a:lvl1pPr>
              <a:defRPr sz="571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315" y="4589464"/>
            <a:ext cx="10015836" cy="1500187"/>
          </a:xfrm>
        </p:spPr>
        <p:txBody>
          <a:bodyPr/>
          <a:lstStyle>
            <a:lvl1pPr marL="0" indent="0">
              <a:buNone/>
              <a:defRPr sz="2286">
                <a:solidFill>
                  <a:schemeClr val="tx1">
                    <a:tint val="75000"/>
                  </a:schemeClr>
                </a:solidFill>
              </a:defRPr>
            </a:lvl1pPr>
            <a:lvl2pPr marL="435483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2pPr>
            <a:lvl3pPr marL="870966" indent="0">
              <a:buNone/>
              <a:defRPr sz="1715">
                <a:solidFill>
                  <a:schemeClr val="tx1">
                    <a:tint val="75000"/>
                  </a:schemeClr>
                </a:solidFill>
              </a:defRPr>
            </a:lvl3pPr>
            <a:lvl4pPr marL="1306449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4pPr>
            <a:lvl5pPr marL="1741932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5pPr>
            <a:lvl6pPr marL="2177415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6pPr>
            <a:lvl7pPr marL="2612898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7pPr>
            <a:lvl8pPr marL="3048381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8pPr>
            <a:lvl9pPr marL="3483864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8364" y="1825625"/>
            <a:ext cx="4935339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8860" y="1825625"/>
            <a:ext cx="4935339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365126"/>
            <a:ext cx="10015836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877" y="1681163"/>
            <a:ext cx="4912658" cy="823912"/>
          </a:xfrm>
        </p:spPr>
        <p:txBody>
          <a:bodyPr anchor="b"/>
          <a:lstStyle>
            <a:lvl1pPr marL="0" indent="0">
              <a:buNone/>
              <a:defRPr sz="2286" b="1"/>
            </a:lvl1pPr>
            <a:lvl2pPr marL="435483" indent="0">
              <a:buNone/>
              <a:defRPr sz="1905" b="1"/>
            </a:lvl2pPr>
            <a:lvl3pPr marL="870966" indent="0">
              <a:buNone/>
              <a:defRPr sz="1715" b="1"/>
            </a:lvl3pPr>
            <a:lvl4pPr marL="1306449" indent="0">
              <a:buNone/>
              <a:defRPr sz="1524" b="1"/>
            </a:lvl4pPr>
            <a:lvl5pPr marL="1741932" indent="0">
              <a:buNone/>
              <a:defRPr sz="1524" b="1"/>
            </a:lvl5pPr>
            <a:lvl6pPr marL="2177415" indent="0">
              <a:buNone/>
              <a:defRPr sz="1524" b="1"/>
            </a:lvl6pPr>
            <a:lvl7pPr marL="2612898" indent="0">
              <a:buNone/>
              <a:defRPr sz="1524" b="1"/>
            </a:lvl7pPr>
            <a:lvl8pPr marL="3048381" indent="0">
              <a:buNone/>
              <a:defRPr sz="1524" b="1"/>
            </a:lvl8pPr>
            <a:lvl9pPr marL="3483864" indent="0">
              <a:buNone/>
              <a:defRPr sz="152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9877" y="2505075"/>
            <a:ext cx="491265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78860" y="1681163"/>
            <a:ext cx="4936852" cy="823912"/>
          </a:xfrm>
        </p:spPr>
        <p:txBody>
          <a:bodyPr anchor="b"/>
          <a:lstStyle>
            <a:lvl1pPr marL="0" indent="0">
              <a:buNone/>
              <a:defRPr sz="2286" b="1"/>
            </a:lvl1pPr>
            <a:lvl2pPr marL="435483" indent="0">
              <a:buNone/>
              <a:defRPr sz="1905" b="1"/>
            </a:lvl2pPr>
            <a:lvl3pPr marL="870966" indent="0">
              <a:buNone/>
              <a:defRPr sz="1715" b="1"/>
            </a:lvl3pPr>
            <a:lvl4pPr marL="1306449" indent="0">
              <a:buNone/>
              <a:defRPr sz="1524" b="1"/>
            </a:lvl4pPr>
            <a:lvl5pPr marL="1741932" indent="0">
              <a:buNone/>
              <a:defRPr sz="1524" b="1"/>
            </a:lvl5pPr>
            <a:lvl6pPr marL="2177415" indent="0">
              <a:buNone/>
              <a:defRPr sz="1524" b="1"/>
            </a:lvl6pPr>
            <a:lvl7pPr marL="2612898" indent="0">
              <a:buNone/>
              <a:defRPr sz="1524" b="1"/>
            </a:lvl7pPr>
            <a:lvl8pPr marL="3048381" indent="0">
              <a:buNone/>
              <a:defRPr sz="1524" b="1"/>
            </a:lvl8pPr>
            <a:lvl9pPr marL="3483864" indent="0">
              <a:buNone/>
              <a:defRPr sz="152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78860" y="2505075"/>
            <a:ext cx="493685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8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33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6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457200"/>
            <a:ext cx="3745354" cy="1600200"/>
          </a:xfrm>
        </p:spPr>
        <p:txBody>
          <a:bodyPr anchor="b"/>
          <a:lstStyle>
            <a:lvl1pPr>
              <a:defRPr sz="304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6852" y="987426"/>
            <a:ext cx="5878860" cy="4873625"/>
          </a:xfrm>
        </p:spPr>
        <p:txBody>
          <a:bodyPr/>
          <a:lstStyle>
            <a:lvl1pPr>
              <a:defRPr sz="3048"/>
            </a:lvl1pPr>
            <a:lvl2pPr>
              <a:defRPr sz="2667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876" y="2057400"/>
            <a:ext cx="3745354" cy="3811588"/>
          </a:xfrm>
        </p:spPr>
        <p:txBody>
          <a:bodyPr/>
          <a:lstStyle>
            <a:lvl1pPr marL="0" indent="0">
              <a:buNone/>
              <a:defRPr sz="1524"/>
            </a:lvl1pPr>
            <a:lvl2pPr marL="435483" indent="0">
              <a:buNone/>
              <a:defRPr sz="1334"/>
            </a:lvl2pPr>
            <a:lvl3pPr marL="870966" indent="0">
              <a:buNone/>
              <a:defRPr sz="1143"/>
            </a:lvl3pPr>
            <a:lvl4pPr marL="1306449" indent="0">
              <a:buNone/>
              <a:defRPr sz="953"/>
            </a:lvl4pPr>
            <a:lvl5pPr marL="1741932" indent="0">
              <a:buNone/>
              <a:defRPr sz="953"/>
            </a:lvl5pPr>
            <a:lvl6pPr marL="2177415" indent="0">
              <a:buNone/>
              <a:defRPr sz="953"/>
            </a:lvl6pPr>
            <a:lvl7pPr marL="2612898" indent="0">
              <a:buNone/>
              <a:defRPr sz="953"/>
            </a:lvl7pPr>
            <a:lvl8pPr marL="3048381" indent="0">
              <a:buNone/>
              <a:defRPr sz="953"/>
            </a:lvl8pPr>
            <a:lvl9pPr marL="3483864" indent="0">
              <a:buNone/>
              <a:defRPr sz="95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2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457200"/>
            <a:ext cx="3745354" cy="1600200"/>
          </a:xfrm>
        </p:spPr>
        <p:txBody>
          <a:bodyPr anchor="b"/>
          <a:lstStyle>
            <a:lvl1pPr>
              <a:defRPr sz="304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36852" y="987426"/>
            <a:ext cx="5878860" cy="4873625"/>
          </a:xfrm>
        </p:spPr>
        <p:txBody>
          <a:bodyPr/>
          <a:lstStyle>
            <a:lvl1pPr marL="0" indent="0">
              <a:buNone/>
              <a:defRPr sz="3048"/>
            </a:lvl1pPr>
            <a:lvl2pPr marL="435483" indent="0">
              <a:buNone/>
              <a:defRPr sz="2667"/>
            </a:lvl2pPr>
            <a:lvl3pPr marL="870966" indent="0">
              <a:buNone/>
              <a:defRPr sz="2286"/>
            </a:lvl3pPr>
            <a:lvl4pPr marL="1306449" indent="0">
              <a:buNone/>
              <a:defRPr sz="1905"/>
            </a:lvl4pPr>
            <a:lvl5pPr marL="1741932" indent="0">
              <a:buNone/>
              <a:defRPr sz="1905"/>
            </a:lvl5pPr>
            <a:lvl6pPr marL="2177415" indent="0">
              <a:buNone/>
              <a:defRPr sz="1905"/>
            </a:lvl6pPr>
            <a:lvl7pPr marL="2612898" indent="0">
              <a:buNone/>
              <a:defRPr sz="1905"/>
            </a:lvl7pPr>
            <a:lvl8pPr marL="3048381" indent="0">
              <a:buNone/>
              <a:defRPr sz="1905"/>
            </a:lvl8pPr>
            <a:lvl9pPr marL="3483864" indent="0">
              <a:buNone/>
              <a:defRPr sz="190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876" y="2057400"/>
            <a:ext cx="3745354" cy="3811588"/>
          </a:xfrm>
        </p:spPr>
        <p:txBody>
          <a:bodyPr/>
          <a:lstStyle>
            <a:lvl1pPr marL="0" indent="0">
              <a:buNone/>
              <a:defRPr sz="1524"/>
            </a:lvl1pPr>
            <a:lvl2pPr marL="435483" indent="0">
              <a:buNone/>
              <a:defRPr sz="1334"/>
            </a:lvl2pPr>
            <a:lvl3pPr marL="870966" indent="0">
              <a:buNone/>
              <a:defRPr sz="1143"/>
            </a:lvl3pPr>
            <a:lvl4pPr marL="1306449" indent="0">
              <a:buNone/>
              <a:defRPr sz="953"/>
            </a:lvl4pPr>
            <a:lvl5pPr marL="1741932" indent="0">
              <a:buNone/>
              <a:defRPr sz="953"/>
            </a:lvl5pPr>
            <a:lvl6pPr marL="2177415" indent="0">
              <a:buNone/>
              <a:defRPr sz="953"/>
            </a:lvl6pPr>
            <a:lvl7pPr marL="2612898" indent="0">
              <a:buNone/>
              <a:defRPr sz="953"/>
            </a:lvl7pPr>
            <a:lvl8pPr marL="3048381" indent="0">
              <a:buNone/>
              <a:defRPr sz="953"/>
            </a:lvl8pPr>
            <a:lvl9pPr marL="3483864" indent="0">
              <a:buNone/>
              <a:defRPr sz="95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7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0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10240" y="365125"/>
            <a:ext cx="2503959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8364" y="365125"/>
            <a:ext cx="736672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8364" y="365126"/>
            <a:ext cx="100158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8364" y="1825625"/>
            <a:ext cx="100158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364" y="6356351"/>
            <a:ext cx="2612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6662" y="6356351"/>
            <a:ext cx="3919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1372" y="6356351"/>
            <a:ext cx="2612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6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870966" rtl="0" eaLnBrk="1" latinLnBrk="0" hangingPunct="1">
        <a:lnSpc>
          <a:spcPct val="90000"/>
        </a:lnSpc>
        <a:spcBef>
          <a:spcPct val="0"/>
        </a:spcBef>
        <a:buNone/>
        <a:defRPr sz="41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7742" indent="-217742" algn="l" defTabSz="870966" rtl="0" eaLnBrk="1" latinLnBrk="0" hangingPunct="1">
        <a:lnSpc>
          <a:spcPct val="90000"/>
        </a:lnSpc>
        <a:spcBef>
          <a:spcPts val="953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53225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2286" kern="1200">
          <a:solidFill>
            <a:schemeClr val="tx1"/>
          </a:solidFill>
          <a:latin typeface="+mn-lt"/>
          <a:ea typeface="+mn-ea"/>
          <a:cs typeface="+mn-cs"/>
        </a:defRPr>
      </a:lvl2pPr>
      <a:lvl3pPr marL="1088708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524191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959674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395157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830640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3266123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701606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1pPr>
      <a:lvl2pPr marL="435483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2pPr>
      <a:lvl3pPr marL="870966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3pPr>
      <a:lvl4pPr marL="1306449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41932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77415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612898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3048381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483864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0" b="20613"/>
          <a:stretch/>
        </p:blipFill>
        <p:spPr>
          <a:xfrm>
            <a:off x="3104551" y="1179069"/>
            <a:ext cx="5459715" cy="37015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7" t="39277" r="12277" b="35769"/>
          <a:stretch/>
        </p:blipFill>
        <p:spPr>
          <a:xfrm>
            <a:off x="4265806" y="3283844"/>
            <a:ext cx="2757984" cy="725785"/>
          </a:xfrm>
          <a:prstGeom prst="rect">
            <a:avLst/>
          </a:prstGeom>
          <a:scene3d>
            <a:camera prst="orthographicFront">
              <a:rot lat="0" lon="6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63285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548481" y="2057400"/>
            <a:ext cx="4876800" cy="24314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MD. KOWSER ALI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ASISSTANT TEACHER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DURLOVPUR GOVT. PRIMARY SCHOOL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HORINAKUNDU, JHENIDAH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kowser.gps@gmail.com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196681" y="2057400"/>
            <a:ext cx="6187282" cy="2438400"/>
            <a:chOff x="5196681" y="2133600"/>
            <a:chExt cx="6187282" cy="2438400"/>
          </a:xfrm>
        </p:grpSpPr>
        <p:sp>
          <p:nvSpPr>
            <p:cNvPr id="3" name="TextBox 8"/>
            <p:cNvSpPr txBox="1"/>
            <p:nvPr/>
          </p:nvSpPr>
          <p:spPr>
            <a:xfrm>
              <a:off x="5882481" y="2133600"/>
              <a:ext cx="35814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Sub: English </a:t>
              </a:r>
            </a:p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Class: Two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TextBox 8"/>
            <p:cNvSpPr txBox="1"/>
            <p:nvPr/>
          </p:nvSpPr>
          <p:spPr>
            <a:xfrm>
              <a:off x="5196681" y="3187005"/>
              <a:ext cx="6187282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Lesson : Alphabet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Parts of the lesson: K-O(Activity-C)</a:t>
              </a:r>
            </a:p>
            <a:p>
              <a:r>
                <a:rPr lang="en-US" sz="28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       Page No-7</a:t>
              </a:r>
              <a:endPara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5501481" y="1524000"/>
            <a:ext cx="0" cy="31242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577681" y="1676400"/>
            <a:ext cx="0" cy="30480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653881" y="1905000"/>
            <a:ext cx="0" cy="28956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21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1504" y="1694416"/>
            <a:ext cx="6241752" cy="325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well, I’m good.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great, I’m wonderful.</a:t>
            </a:r>
          </a:p>
          <a:p>
            <a:endParaRPr lang="en-US" sz="3429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fine! I’m great today.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04777" y="845353"/>
            <a:ext cx="9144893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Safety environment by </a:t>
            </a:r>
            <a:r>
              <a:rPr lang="en-US" sz="38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greetings </a:t>
            </a:r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song.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81" y="1911250"/>
            <a:ext cx="1463040" cy="282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6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77081" y="2848373"/>
            <a:ext cx="106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Checking homework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and justify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previous lesson.  </a:t>
            </a:r>
          </a:p>
        </p:txBody>
      </p:sp>
    </p:spTree>
    <p:extLst>
      <p:ext uri="{BB962C8B-B14F-4D97-AF65-F5344CB8AC3E}">
        <p14:creationId xmlns:p14="http://schemas.microsoft.com/office/powerpoint/2010/main" val="170100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0681" y="1639551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Our today’s lesson is too--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2281" y="3200400"/>
            <a:ext cx="3546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Activity-</a:t>
            </a:r>
            <a:r>
              <a:rPr lang="en-US" sz="40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25081" y="2430959"/>
            <a:ext cx="4232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Alphabet (K-O)</a:t>
            </a:r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28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843881" y="914400"/>
            <a:ext cx="7033260" cy="7620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LEARNING OUTCOMES 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3281" y="1625025"/>
            <a:ext cx="101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9481" y="2286000"/>
            <a:ext cx="1068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1.1.2 say simple words and phrases with proper sounds and stress.  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681" y="38100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Writing: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1.2.1 write non-cursive small letter.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5681" y="2895600"/>
            <a:ext cx="1013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Reading: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1.4.1 read words and phrases with the help visual clues and simple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                sentences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29481" y="2644914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kite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58281" y="2644914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lion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15681" y="259080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mango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06481" y="25908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net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59081" y="25908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orange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3281" y="1447800"/>
            <a:ext cx="1013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Spell the words we learned the previous class. </a:t>
            </a:r>
          </a:p>
        </p:txBody>
      </p:sp>
    </p:spTree>
    <p:extLst>
      <p:ext uri="{BB962C8B-B14F-4D97-AF65-F5344CB8AC3E}">
        <p14:creationId xmlns:p14="http://schemas.microsoft.com/office/powerpoint/2010/main" val="241523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0881" y="253425"/>
            <a:ext cx="1066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Open your English book at page-7 and see the Activity-C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8881" y="51816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Where is the net?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87762" y="5566049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can you see in the sky?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0" t="2712"/>
          <a:stretch/>
        </p:blipFill>
        <p:spPr>
          <a:xfrm>
            <a:off x="2282043" y="1349974"/>
            <a:ext cx="6096000" cy="39462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77681" y="1701225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kite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92962" y="2387025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lion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53481" y="434340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mango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39281" y="2615625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net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96881" y="4444425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orange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7335" y="786825"/>
            <a:ext cx="69077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What can you see in the picture?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2843" y="6036412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Exchange your book and check the text of other.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33187" y="6019800"/>
            <a:ext cx="3657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Match your answers.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87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081" y="1767000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Say and write the small letter.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5119" y="2740554"/>
            <a:ext cx="1409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---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65461" y="2750403"/>
            <a:ext cx="15216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---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96681" y="2694291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---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29418" y="2743580"/>
            <a:ext cx="1653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---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16281" y="2694291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---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15119" y="914400"/>
            <a:ext cx="1796744" cy="707886"/>
            <a:chOff x="815119" y="816114"/>
            <a:chExt cx="1796744" cy="707886"/>
          </a:xfrm>
        </p:grpSpPr>
        <p:sp>
          <p:nvSpPr>
            <p:cNvPr id="8" name="TextBox 7"/>
            <p:cNvSpPr txBox="1"/>
            <p:nvPr/>
          </p:nvSpPr>
          <p:spPr>
            <a:xfrm>
              <a:off x="897301" y="816114"/>
              <a:ext cx="17145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SGW</a:t>
              </a:r>
              <a:endParaRPr lang="en-US" sz="4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815119" y="816114"/>
              <a:ext cx="1485962" cy="707886"/>
            </a:xfrm>
            <a:prstGeom prst="ellipse">
              <a:avLst/>
            </a:prstGeom>
            <a:noFill/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738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6131" y="533400"/>
            <a:ext cx="4381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and say.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68681" y="15240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kite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9481" y="15240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lion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15681" y="152400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mango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86881" y="15240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net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77881" y="15240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orange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24628" y="2624927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kite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54081" y="2595797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lion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50855" y="2624927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mango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0755" y="2624927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net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3281" y="2577458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orange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68681" y="3635514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kite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9481" y="3635514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lion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15681" y="3635514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mango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86881" y="3635514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net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77881" y="3635514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orange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24628" y="4695669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kite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081" y="4666539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lion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50855" y="4695669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mango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40755" y="4695669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net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3281" y="46482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orange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9481" y="5660886"/>
            <a:ext cx="870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Identifying weak students and taking to cure.</a:t>
            </a:r>
          </a:p>
        </p:txBody>
      </p:sp>
    </p:spTree>
    <p:extLst>
      <p:ext uri="{BB962C8B-B14F-4D97-AF65-F5344CB8AC3E}">
        <p14:creationId xmlns:p14="http://schemas.microsoft.com/office/powerpoint/2010/main" val="216342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34769" y="4038600"/>
            <a:ext cx="22211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orange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24696" y="1568306"/>
            <a:ext cx="3524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55939" y="4151985"/>
            <a:ext cx="17856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কমলা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017976" y="4467546"/>
            <a:ext cx="416787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48881" y="5105400"/>
            <a:ext cx="495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48882" y="748289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images12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0264" y="2396929"/>
            <a:ext cx="1447712" cy="164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0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0081" y="1434405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w</a:t>
            </a:r>
            <a:endParaRPr lang="en-US" sz="4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87281" y="1459468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481" y="1459468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3081" y="1498937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20481" y="145946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2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822" y="584832"/>
            <a:ext cx="1031085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solidFill>
                  <a:srgbClr val="241581"/>
                </a:solidFill>
                <a:latin typeface="Times New Roman" pitchFamily="18" charset="0"/>
                <a:cs typeface="Times New Roman" pitchFamily="18" charset="0"/>
              </a:rPr>
              <a:t>Find out the letters that are made by the word.</a:t>
            </a:r>
            <a:endParaRPr lang="en-US" sz="3600" spc="50" dirty="0">
              <a:ln w="11430"/>
              <a:solidFill>
                <a:srgbClr val="24158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7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53681" y="1531203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3223" y="4191000"/>
            <a:ext cx="6196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Find out the correct word.</a:t>
            </a:r>
            <a:endParaRPr lang="en-US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225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5320" y="1539269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0489" y="5105400"/>
            <a:ext cx="2037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orange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63689" y="5105400"/>
            <a:ext cx="2113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arange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34008" y="5129663"/>
            <a:ext cx="2952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oarange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947850" y="5139336"/>
            <a:ext cx="1963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orenge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25081" y="2819400"/>
            <a:ext cx="3657600" cy="1320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03725" y="5029200"/>
            <a:ext cx="1521156" cy="990600"/>
          </a:xfrm>
          <a:prstGeom prst="ellipse">
            <a:avLst/>
          </a:prstGeom>
          <a:noFill/>
          <a:ln w="28575">
            <a:solidFill>
              <a:srgbClr val="E22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5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3131E-6 3.7037E-7 L 0.30034 0.248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10" y="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8271E-6 3.33333E-6 L 0.14108 0.2430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54" y="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8093E-6 3.7037E-7 L -0.01558 0.2488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9" y="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915E-6 -3.7037E-6 L -0.16678 0.2435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9" y="1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62E-6 4.44444E-6 L -0.29761 0.2416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87" y="1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5311E-6 -3.7037E-6 L -0.37704 0.2435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52" y="1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5" grpId="0"/>
      <p:bldP spid="28" grpId="0"/>
      <p:bldP spid="22" grpId="0"/>
      <p:bldP spid="27" grpId="0"/>
      <p:bldP spid="29" grpId="0"/>
      <p:bldP spid="30" grpId="0"/>
      <p:bldP spid="31" grpId="0"/>
      <p:bldP spid="32" grpId="0"/>
      <p:bldP spid="12" grpId="0" animBg="1"/>
      <p:bldP spid="34" grpId="0" animBg="1"/>
      <p:bldP spid="3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2281" y="748877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missing letter.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9312" y="4756266"/>
            <a:ext cx="2107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orange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081" y="3533985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word to your notebook.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32864" y="4832466"/>
            <a:ext cx="2324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অরেঞ্জ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882481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168481" y="4838511"/>
            <a:ext cx="171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কমলা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635081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53838" y="4781603"/>
            <a:ext cx="248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/      /20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6081" y="4760144"/>
            <a:ext cx="171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Date-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94465" y="1626405"/>
            <a:ext cx="2183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oran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94465" y="1630283"/>
            <a:ext cx="2192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or--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nge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94465" y="1598537"/>
            <a:ext cx="2645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ange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29476" y="1642742"/>
            <a:ext cx="2315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ora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ge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03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1081" y="2920951"/>
            <a:ext cx="8153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Page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will be well read and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39548" y="1324223"/>
            <a:ext cx="3225950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208725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62" y="2722506"/>
            <a:ext cx="4562697" cy="15254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82241" y="1700116"/>
            <a:ext cx="9870678" cy="62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That’s all for today. Goodbye. See you tomorrow.</a:t>
            </a:r>
          </a:p>
        </p:txBody>
      </p:sp>
    </p:spTree>
    <p:extLst>
      <p:ext uri="{BB962C8B-B14F-4D97-AF65-F5344CB8AC3E}">
        <p14:creationId xmlns:p14="http://schemas.microsoft.com/office/powerpoint/2010/main" val="377515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1035</TotalTime>
  <Words>367</Words>
  <Application>Microsoft Office PowerPoint</Application>
  <PresentationFormat>Custom</PresentationFormat>
  <Paragraphs>109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SALAM COMPUTER</cp:lastModifiedBy>
  <cp:revision>170</cp:revision>
  <dcterms:created xsi:type="dcterms:W3CDTF">2006-08-16T00:00:00Z</dcterms:created>
  <dcterms:modified xsi:type="dcterms:W3CDTF">2009-01-01T08:40:19Z</dcterms:modified>
</cp:coreProperties>
</file>