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31"/>
  </p:notesMasterIdLst>
  <p:sldIdLst>
    <p:sldId id="256" r:id="rId6"/>
    <p:sldId id="257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64" autoAdjust="0"/>
  </p:normalViewPr>
  <p:slideViewPr>
    <p:cSldViewPr snapToGrid="0">
      <p:cViewPr varScale="1">
        <p:scale>
          <a:sx n="68" d="100"/>
          <a:sy n="68" d="100"/>
        </p:scale>
        <p:origin x="978" y="48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06409-5F54-4287-8931-64B8B3C6490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8F032-1A5E-4570-B9EA-6BD9203454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3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চিত্র</a:t>
            </a:r>
            <a:r>
              <a:rPr lang="en-US" baseline="0" dirty="0"/>
              <a:t> </a:t>
            </a:r>
            <a:r>
              <a:rPr lang="en-US" baseline="0" dirty="0" err="1"/>
              <a:t>দুইটি</a:t>
            </a:r>
            <a:r>
              <a:rPr lang="en-US" baseline="0" dirty="0"/>
              <a:t> </a:t>
            </a:r>
            <a:r>
              <a:rPr lang="en-US" baseline="0" dirty="0" err="1"/>
              <a:t>দেখিয়ে</a:t>
            </a:r>
            <a:r>
              <a:rPr lang="en-US" baseline="0" dirty="0"/>
              <a:t> </a:t>
            </a:r>
            <a:r>
              <a:rPr lang="en-US" baseline="0" dirty="0" err="1"/>
              <a:t>পৃথেবী</a:t>
            </a:r>
            <a:r>
              <a:rPr lang="en-US" baseline="0" dirty="0"/>
              <a:t> </a:t>
            </a:r>
            <a:r>
              <a:rPr lang="en-US" baseline="0" dirty="0" err="1"/>
              <a:t>এক</a:t>
            </a:r>
            <a:r>
              <a:rPr lang="en-US" baseline="0" dirty="0"/>
              <a:t> </a:t>
            </a:r>
            <a:r>
              <a:rPr lang="en-US" baseline="0" dirty="0" err="1"/>
              <a:t>প্রান্ত</a:t>
            </a:r>
            <a:r>
              <a:rPr lang="en-US" baseline="0" dirty="0"/>
              <a:t> </a:t>
            </a:r>
            <a:r>
              <a:rPr lang="en-US" baseline="0" dirty="0" err="1"/>
              <a:t>থেকে</a:t>
            </a:r>
            <a:r>
              <a:rPr lang="en-US" baseline="0" dirty="0"/>
              <a:t> </a:t>
            </a:r>
            <a:r>
              <a:rPr lang="en-US" baseline="0" dirty="0" err="1"/>
              <a:t>অপর</a:t>
            </a:r>
            <a:r>
              <a:rPr lang="en-US" baseline="0" dirty="0"/>
              <a:t> </a:t>
            </a:r>
            <a:r>
              <a:rPr lang="en-US" baseline="0" dirty="0" err="1"/>
              <a:t>প্রান্তে</a:t>
            </a:r>
            <a:r>
              <a:rPr lang="en-US" baseline="0" dirty="0"/>
              <a:t> </a:t>
            </a:r>
            <a:r>
              <a:rPr lang="en-US" baseline="0" dirty="0" err="1"/>
              <a:t>চ্যঠি</a:t>
            </a:r>
            <a:r>
              <a:rPr lang="en-US" baseline="0" dirty="0"/>
              <a:t> </a:t>
            </a:r>
            <a:r>
              <a:rPr lang="en-US" baseline="0" dirty="0" err="1"/>
              <a:t>বা</a:t>
            </a:r>
            <a:r>
              <a:rPr lang="en-US" baseline="0" dirty="0"/>
              <a:t> </a:t>
            </a:r>
            <a:r>
              <a:rPr lang="en-US" baseline="0" dirty="0" err="1"/>
              <a:t>ছবি</a:t>
            </a:r>
            <a:r>
              <a:rPr lang="en-US" baseline="0" dirty="0"/>
              <a:t> </a:t>
            </a:r>
            <a:r>
              <a:rPr lang="en-US" baseline="0" dirty="0" err="1"/>
              <a:t>পাঠনোর</a:t>
            </a:r>
            <a:r>
              <a:rPr lang="en-US" baseline="0" dirty="0"/>
              <a:t> </a:t>
            </a:r>
            <a:r>
              <a:rPr lang="en-US" baseline="0" dirty="0" err="1"/>
              <a:t>প্রকিয়াকে</a:t>
            </a:r>
            <a:r>
              <a:rPr lang="en-US" baseline="0" dirty="0"/>
              <a:t> </a:t>
            </a:r>
            <a:r>
              <a:rPr lang="en-US" baseline="0" dirty="0" err="1"/>
              <a:t>কী</a:t>
            </a:r>
            <a:r>
              <a:rPr lang="en-US" baseline="0" dirty="0"/>
              <a:t> </a:t>
            </a:r>
            <a:r>
              <a:rPr lang="en-US" baseline="0" dirty="0" err="1"/>
              <a:t>বালা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।</a:t>
            </a:r>
            <a:r>
              <a:rPr lang="bn-IN" baseline="0" dirty="0"/>
              <a:t> শিক্ষার্থীদের এমন কিছু প্রশ্ন করে ই-মেইলের সঙ্গা বের কতে আনতে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6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1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পারলে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প্রচীবকাল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থেকা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পর্যায়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প্রক্রীয়ায়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আসছে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তা</a:t>
            </a:r>
            <a:r>
              <a:rPr lang="bn-IN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.২/১ জন 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bn-IN" sz="1600" dirty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1600" baseline="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অথবা শিক্ষক চাইলে অন্য কোন কৌশলে ই-মেইলের ক্রমধারাটি শিক্ষার্থীদের মাঝখান থেকেই বের কর আনতে পারেন।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10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ই-মেইলের মাধ্যমে</a:t>
            </a:r>
            <a:r>
              <a:rPr lang="bn-IN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200" dirty="0">
                <a:latin typeface="NikoshBAN" panose="02000000000000000000" pitchFamily="2" charset="0"/>
                <a:cs typeface="NikoshBAN" panose="02000000000000000000" pitchFamily="2" charset="0"/>
              </a:rPr>
              <a:t>পৃথিবী এক প্রান্তের তথ্য অপ্রর প্রান্তে খুব কম খরচেই পাঠানো যায় বিষয়টি</a:t>
            </a:r>
            <a:r>
              <a:rPr lang="bn-IN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শিক্ষার্থীদের মাঝে তুলে ধরতে হবে,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52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7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ট্রিগারের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উত্তরটি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16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87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স্লাইডে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ট্রিগারের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মাউসের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উত্তরটি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8F032-1A5E-4570-B9EA-6BD9203454C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65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544491"/>
            <a:ext cx="2571750" cy="313509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91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0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5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5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8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9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9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04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8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55971E9-400D-481E-902D-C55CC97F615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08361" y="5141011"/>
            <a:ext cx="3773510" cy="2562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6B333DA-4BA8-4FEF-B3AB-C6DE4CD99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98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90FA-819F-4DBE-AAEB-4233E02CC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B0BC5-085C-4356-91E5-247D4CF4F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4153B-D4EF-4034-B044-79BE431C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DB4DC-A9AE-4B02-AAB9-93613DB1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CB11-42D1-4CFA-AFCE-74D1B8740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07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124E4-B5EA-47A2-B18C-71522936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E4F01-C951-4321-B243-E81330A64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CA419-6A27-409F-A71E-239FE9003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0C359-889A-4439-8AE0-787BAC61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B6205-8916-4656-AE2A-8FF52B24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03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ADC2-0301-46CC-8C75-093435FA5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1709738"/>
            <a:ext cx="985837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9B101-4515-4231-967E-D41FE3994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463" y="4589463"/>
            <a:ext cx="98583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AF028-07E5-488D-B48B-B69CCF9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A0A0D-2FA4-4C08-A164-BAA2AE24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D2686-E38F-4AA1-B1CD-0F1F91D5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50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ED12-E485-40A4-A103-82293BE16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1B22C-005B-49D1-A403-96AC9190B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29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969E9-8E64-473D-ABCC-F8EE17B5E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1825625"/>
            <a:ext cx="485298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0224C-DF74-49CF-9395-837FDD03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906B5-047C-44F8-B2D6-632DED58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BB399-82C2-4A98-B4B6-CCB7E2A3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07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1171-5866-4EC0-90F6-C32ED501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65125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CF6A1-B7E9-4FEE-9F3D-4CDBDEBB5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681163"/>
            <a:ext cx="48355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96590-1B8F-40AC-B03C-6B95E039F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400" y="2505075"/>
            <a:ext cx="48355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A1238A-DACB-43FB-A27A-F57BE25FE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86438" y="1681163"/>
            <a:ext cx="4859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66BD78-0631-4EDD-B5E0-9067F0AD49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86438" y="2505075"/>
            <a:ext cx="48593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EED9C3-B8DA-4B3D-9262-62F5881AD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2F08-86B0-41EB-9AB1-2DB39682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A230E8-744B-4C08-AEBF-5B643785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44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149C3-E1A0-4FBA-9798-9BBAC30F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588BF-461F-49EF-9F7F-0E7FCFBD5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DC4DE-AE06-457E-806F-82A00E3E5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90A5E-5EEF-4BB8-9C2F-A7A6F297D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08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D0356-4CD4-4D7A-9CCD-6690B80A6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9FB49B-FD33-4DB2-B508-4E8F83ED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9B63D-77C4-4B70-BCE7-50F35D5B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35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9A2B-DE73-446F-A1E9-64A8BEC9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7E931-E2E3-4482-8E45-DDB3EBC81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A120E-3D38-4EE9-9883-2C42E643D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797D9-80FC-4AD6-9416-61910AE9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8E9C7-7421-40AA-9531-73495B1DF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02CD1-3B23-4FCB-B611-FF8A14CF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40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E8097-6010-418E-BA43-FDAE9F3F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C0A6B2-9E15-48C3-BF0D-E2B2F30FD9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779DB-A0DC-4E03-81B6-C76B41ED4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F1B26-9CC3-45B9-B014-A19590566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8D03EE-B2F7-4B23-9FC9-77B328B3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D10A3-5C2A-416F-8518-85772BFF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382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2360-A977-4DAF-BEE2-6AA4C872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7CF48-C7F5-43D9-B43A-A361F7D32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A80FC-2A8D-4290-BF83-FF297D4B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DE528-DDE2-4BB8-A1E4-E51F18981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29445-0637-4604-94DA-FA8E8B5C4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02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6465E4-3BB0-4E3A-809B-28C2B1534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80388" y="365125"/>
            <a:ext cx="24638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F530F-2325-4183-BC45-74383FC3F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4217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2A395-C50A-4748-BA01-3C8CDF7D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01E5-CE13-49C1-98E4-8AAD084E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F984F-B8C4-4C30-9A69-C902FA43A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95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9BE8-942C-458B-966A-5FD24EF69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8B0C9-776F-4B61-A1E2-CF663697E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3DA23-55C9-44AE-A19A-768B0498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52D07-3434-4115-8CDB-1D2D19A7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122C5-B849-4CC5-99A1-925FE316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B45E-85F6-4C6E-93B8-DEAF98FD2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317BB-E55C-4D4A-A27D-33CE0BB5C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E653-ACA5-48C4-8D65-5249D589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7D14F-89EC-4CCA-B425-1535E3AF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8A2C3-B49D-4C5C-98E2-BB472C3D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2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3B38-76BC-436A-B9A4-8C13FAC47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1709738"/>
            <a:ext cx="985837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3B6927-674B-4282-98AD-3203F971B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463" y="4589463"/>
            <a:ext cx="98583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A23DD-A64F-4EFD-85F0-C7A38AA4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698AC-1946-4BD4-9FF4-28828561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77E21-8A13-4D29-9162-A4E40B3C4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347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7AE6-5068-4CE0-87E5-BFA28609D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A2D07-45AB-44BB-B2BC-D96658985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29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0A39A-3FCA-4D49-984B-FD95E2025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1825625"/>
            <a:ext cx="485298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A44D5-A6E7-40BE-92D1-751B975F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176C2-0D6D-43A0-B6CC-66EF9EACD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0032C-2A8D-4861-BFD3-D288D53AF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15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589B5-40EC-4AAC-8B8C-53E1BCB9D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65125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7E244-CB6A-43A7-BA49-4C7DD268D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681163"/>
            <a:ext cx="48355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16861-9390-46C4-8B66-74A50AA82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400" y="2505075"/>
            <a:ext cx="48355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6155-75B7-40AF-9597-523882881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86438" y="1681163"/>
            <a:ext cx="4859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66D12-F561-4477-8B97-5DE3C03FE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86438" y="2505075"/>
            <a:ext cx="48593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A0DE06-24AA-42B5-BCEC-D7EEDC2B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BCC1F-02DA-4ABA-8136-9355DEAE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33EE33-DF36-49DF-9C47-B385AB94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34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D57DB-5168-4D1E-869B-2C3405BEB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281B87-0E51-4367-9BDE-D065CAFF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EF4FA-C17C-44E9-AE53-E4C4BC351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18C4F3-142E-4DE7-8C11-D0D5FAC2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93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1F2E0D-3CD0-4565-9CED-653E0E26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CF9E3B-250E-4F98-A0DC-47B4D8EB1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BC375-8A94-4665-8FCE-6D5185D5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11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A7B8B-00B1-4B1D-9772-A5A1AB902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3D708-85AA-416A-A485-18A14AAF9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93B4B-8272-4A20-877F-60EA7BB62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07E0F-B578-4530-AFC3-E9F56F66B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47E89-4D08-4682-B5A5-88F405C20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BDBB36-1DDB-466E-9B3F-EBA5FE3B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976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B852-6DA6-407B-9211-D54CD4E16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EBB326-81B2-418B-98E3-2E39FE8B1F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E79AD-F4D0-4EAE-B535-75ED92283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F6227-C02E-4E71-B2B9-52574E872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A3C44-417C-4E5B-971F-BB85F437B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C0CFA-3144-4F49-A0EB-EAF0A17BD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92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695D-704E-489F-9CEE-50E58803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193BE-1FF0-494F-8F49-5A6766A24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15061-E9B5-4B9B-9232-5E404B42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5F48F-C0F8-4F62-90AF-B1B7BCC6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C42D4-940E-48F8-AAFD-AC2AC12B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816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D80818-7860-49FF-A195-9A3E4C3E00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80388" y="365125"/>
            <a:ext cx="24638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2F48B4-2613-4CC7-9202-428429DEE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4217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425F8-8F87-43DE-9B1F-9D77BB7A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D9C15-48A1-4E60-8DEB-992B0823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08BC4-E57C-48F9-AECA-4219BF72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959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95E52-EF25-43DC-83C1-618972E0D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8A895-A155-4F8C-BA14-675A62E50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729FA-788A-4DE9-89AD-577769EC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E66A2-C48F-4C58-B4AC-2BD82D0E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39E9A-EF19-45F9-8CDE-1E129CC4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29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E8B61-E2C1-4774-A998-29F20E72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FEE64-0D66-4BB1-B818-CFC5B2346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BBCC4-C7AB-4D0C-A7C3-818860DE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9FFCC-6CCC-4074-B874-F57A66E3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FB1F7-A6B3-4067-AC4C-DAA3113B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7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D17A8-E9BD-43F3-86C8-C0205F38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1709738"/>
            <a:ext cx="985837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55C56-4372-4DA2-BCF3-79CEED8DB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463" y="4589463"/>
            <a:ext cx="98583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1C448-21D7-42ED-8711-2F2E54145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23A9F-0826-484D-A5B0-848F7D78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4ADDA-014C-4F09-986F-B87130C3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31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89FB3-6B27-4D24-A6DB-4C940F9F1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DD63D-78B6-4848-A9FB-7A74FAED9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29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B8916-7203-4CDF-BD74-0829A1D38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1825625"/>
            <a:ext cx="485298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DE19A-D3BD-4FAC-B8B6-5C2085674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D1912-4572-4047-B3F6-220C3542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8E58C-E67E-44C6-9AAD-CB65CE3A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436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594F-2E6D-4A82-A7F9-616FEBEE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65125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77EC4-D450-49CE-9FCB-8EA120F83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681163"/>
            <a:ext cx="48355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C1B5A-BC3C-42AD-9F98-666E778E2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400" y="2505075"/>
            <a:ext cx="48355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32EB4-FA43-4211-9EAD-5C5960665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86438" y="1681163"/>
            <a:ext cx="4859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7ACF9-E75D-4951-A866-093A5BDCE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86438" y="2505075"/>
            <a:ext cx="48593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017066-AF2F-4AEC-A7A6-DF43BCE2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6C38A3-D5FC-4BDD-A8E8-1D4090375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A07391-B11D-4155-8A50-48111EC2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466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9D13-4E61-4B0D-B98F-79E7FC72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F13BCC-17D7-4321-A4D6-0E90F416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7350D-45B8-452A-A6A0-B5894912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F9428-3E23-41C8-932E-B187767A6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32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252A76-C8D5-4F83-A0E3-B7E5010F1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DAA79E-6062-49FA-B2AE-4B6C6393F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AB4A7-CD34-48F8-AA9E-457C9829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840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D427E-E41D-48EE-899B-5211F7CF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CDB9-844C-4F34-8B01-F4D9AD817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9EA65-7FDD-4F17-B87E-D44AB1F23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68257-6D67-46A1-8E8A-9A7D4980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53060-C7F8-43AE-833A-8D676F42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F1CD3-0EC6-4C51-B95C-48B24545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086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C9E4-CBE9-4559-A6B4-E4196D80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4E6358-46EF-4575-8B3C-C0A4C19AE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E08B6-FA6A-4816-A01A-67541D038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2ED59-039F-4927-B6CD-E08B8A4D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1C1F8-2B13-4FE7-85AE-B327C0602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E7EB20-8B93-495C-A663-2D2FB371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76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1C0E8-6489-4147-841D-A1F6947E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52051-41B6-4B54-98AA-09D83E617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FA2C9-324F-4CF2-9814-272ABF510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193DC-2B94-4E20-A832-E4484FDD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70902-12C8-4E89-A14B-CE723B7C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770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D64415-0130-4C5E-A4E8-881B39551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80388" y="365125"/>
            <a:ext cx="24638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3BADA-FA60-4CCC-83B4-B10B879E1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4217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0B18C-1641-4A55-82A3-B965F532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63E31-4B8C-49AE-A1B3-645CF1497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91326-7EEC-490D-A3A5-AD75ACD8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245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92822-A4E3-4CA3-9804-367C68568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19043-41B6-4892-ABA6-A8FB4AFC6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3749E-9678-4F4D-930B-4B55C34A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3FF71-7547-4181-BA79-BA078EE64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D4FAB-C084-41A1-A894-3D1DB6CB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917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19DF-8828-4905-B66B-BC2762DB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D0D13-65CB-4F8F-A700-38CC2138E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7420A-E2F6-4D83-A937-33012A04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6EA85-2E07-4149-AB78-4B70BF76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C8F1A-8BA6-4C78-81BD-8A5551AA8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818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66C6-2BC3-4C18-8DC8-A1B41AACE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1709738"/>
            <a:ext cx="985837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28164-2F36-4747-ACDB-B56181D6D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9463" y="4589463"/>
            <a:ext cx="98583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70B20-42D2-42DC-9907-72E1DBA0C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30CC5-A93E-40B7-A8F2-EEF41609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42C24-9098-439B-8723-33D16751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98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604A-82CC-4D7F-A0A9-27CB00E49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A9E5D-2F12-4CB6-8066-282F74641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298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A5D70E-EE61-4BDC-B35E-53B1D248E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1200" y="1825625"/>
            <a:ext cx="485298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8B16C-2B04-41FB-852F-3DF14498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F8F76-0B96-480D-9B04-826B574A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AECFF-ADF3-4A70-9A88-02634408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013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7D0F-1DB2-4AAF-8EA5-7C9218BE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365125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E38C8-829C-48A6-9356-E9DBC9E03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400" y="1681163"/>
            <a:ext cx="48355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544BC-B6C1-4D35-8AFC-D16358A18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400" y="2505075"/>
            <a:ext cx="48355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A33E4-C0A9-449C-9A5E-9391288CE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86438" y="1681163"/>
            <a:ext cx="48593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B3AA6-40AA-4829-AA39-5337D48E3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86438" y="2505075"/>
            <a:ext cx="48593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056E85-B2ED-44BF-A657-5F75CD24B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21276-E315-4975-B040-0058D570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A4A260-BE94-461A-9E08-6E8E68B2A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37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5D94-D3E7-4223-89B9-C956F4633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82A8F-E782-44BA-AFB6-2998C275A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477EC8-1343-4D75-B57F-DEBD819D5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F5B6B-ECBB-43CE-8D1B-8FBECC975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44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E671F4-0447-4928-8FAA-6E0B720A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7613DF-9A89-4C25-AF7A-DF2AEC9F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9B87B-8B31-4240-8544-700129C7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468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8EF8-D431-4D35-A8FD-2E3E9D4F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C310A-84D2-4F66-AB90-5DB68477D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4BCD2-98F3-4837-BFA5-EC1665EB6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BCAAE-7DBB-4C55-A8FA-614E18FA7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F58FD-9DBE-4F33-BA31-6A43C7D6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C8B0C-3F61-4197-BA8B-6DA990A15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972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72EAD-8209-486E-9961-E88A7E98E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57200"/>
            <a:ext cx="36861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01E894-1277-46BA-962E-A9273B79B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59338" y="987425"/>
            <a:ext cx="57864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28361-68D3-44FF-9E3B-ADB58DDB2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400" y="2057400"/>
            <a:ext cx="36861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D7CF0-BC5A-48B3-857C-E454F065A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2E5BB-21D8-425B-8E51-F1EADE4D5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CB9D4-4E36-49ED-9225-305522DFA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126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FECC-F6EB-4605-B350-23DA4733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C5C3-F6B7-4C36-9EBF-D34E388C3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32F79-BD85-4CD6-8572-6D30E001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0FFFD-4195-481E-92A7-16C0E7DB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B6CE4-0C22-4460-8B1A-664F5B71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56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948C4E-7D32-4116-99C7-1A2DE9A09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80388" y="365125"/>
            <a:ext cx="24638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1165E-F8C6-4531-ADBD-A985E5185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4217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26735-9DA4-4EA6-A1EA-40739A3F7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BA2CC-7EB6-485A-833F-F9EC75B4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BBAED-8DCE-465B-9C77-445ABA8A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5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F3FBC1-733C-4104-B60D-073D7FDDD6E8}"/>
              </a:ext>
            </a:extLst>
          </p:cNvPr>
          <p:cNvGrpSpPr/>
          <p:nvPr userDrawn="1"/>
        </p:nvGrpSpPr>
        <p:grpSpPr>
          <a:xfrm>
            <a:off x="0" y="-8710"/>
            <a:ext cx="11430000" cy="6866709"/>
            <a:chOff x="0" y="-8709"/>
            <a:chExt cx="11430000" cy="68667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DAD01EB-08B8-448B-8F52-1FA409D162AE}"/>
                </a:ext>
              </a:extLst>
            </p:cNvPr>
            <p:cNvSpPr/>
            <p:nvPr userDrawn="1"/>
          </p:nvSpPr>
          <p:spPr>
            <a:xfrm>
              <a:off x="0" y="0"/>
              <a:ext cx="11430000" cy="28738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BF93548-6B16-4577-9A39-B5D7F494DCF6}"/>
                </a:ext>
              </a:extLst>
            </p:cNvPr>
            <p:cNvSpPr/>
            <p:nvPr userDrawn="1"/>
          </p:nvSpPr>
          <p:spPr>
            <a:xfrm>
              <a:off x="0" y="6561908"/>
              <a:ext cx="11430000" cy="28738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29A59D-4A81-4FC8-9B68-CE7135ACFC7F}"/>
                </a:ext>
              </a:extLst>
            </p:cNvPr>
            <p:cNvSpPr/>
            <p:nvPr userDrawn="1"/>
          </p:nvSpPr>
          <p:spPr>
            <a:xfrm>
              <a:off x="0" y="0"/>
              <a:ext cx="248194" cy="6858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4D1678-C2A1-47D3-99B0-E1B53E31A165}"/>
                </a:ext>
              </a:extLst>
            </p:cNvPr>
            <p:cNvSpPr/>
            <p:nvPr userDrawn="1"/>
          </p:nvSpPr>
          <p:spPr>
            <a:xfrm>
              <a:off x="11181806" y="-8709"/>
              <a:ext cx="248194" cy="6858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4497579-13AC-4F55-902D-BC007FA3311E}"/>
              </a:ext>
            </a:extLst>
          </p:cNvPr>
          <p:cNvSpPr/>
          <p:nvPr userDrawn="1"/>
        </p:nvSpPr>
        <p:spPr>
          <a:xfrm>
            <a:off x="3540034" y="6570617"/>
            <a:ext cx="3618412" cy="26125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Mithun Halder(Trade Instructor)</a:t>
            </a:r>
          </a:p>
        </p:txBody>
      </p:sp>
    </p:spTree>
    <p:extLst>
      <p:ext uri="{BB962C8B-B14F-4D97-AF65-F5344CB8AC3E}">
        <p14:creationId xmlns:p14="http://schemas.microsoft.com/office/powerpoint/2010/main" val="369650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ECB766-471B-485A-ACC1-B4EC1C3B2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365125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4FE53-7B1C-4885-A788-C1B1BB75C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9B807-34B7-4267-B44F-2E86D57D0D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3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3A080-99D3-4359-B226-FEB2586CB78B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4F6D5-5680-4C72-A7DB-B450299D5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6188" y="6356350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19B2A-C035-4042-B691-A5C7A096B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2438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4CF15-0406-4A2D-AADB-A10A806C9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2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66CB0C-11AB-4840-8EF1-5CB2B41A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365125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62034-C154-4BF5-8828-7F1704355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1D0DB-E250-4240-8E0E-8CF4BD1BC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3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55C31-091C-4DC5-8BD9-DBA5661F317E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E7969-FB00-4159-B724-1F4444BD3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6188" y="6356350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07F2C-C70F-4B21-B029-B0A1FD613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2438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2800E-592C-4468-9C28-9B9D51300B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7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73648E-9464-4233-9EBA-048AF6098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365125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27E0C-DD85-474B-BA35-F8D127468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831FB-5B67-4CFA-8BC1-9B3BF2A4A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3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2C6A5-4DCB-4864-928D-CD67CC05871D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2DC01-6041-4DA6-8893-3AC1F01D8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6188" y="6356350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B2B5B-15DF-4343-974A-96E4F95F9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2438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11A86-7718-4EE0-AC55-59E65F0799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8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F59DE-694B-4611-B589-BA38C4EA2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365125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E10DF-A7D9-4AF2-A505-0A7BB882D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F6B8A-33E1-4DA6-86BB-9883F361E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3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C1BDA-5F9F-43A4-B973-49E01777D6D0}" type="datetimeFigureOut">
              <a:rPr lang="en-US" smtClean="0"/>
              <a:pPr/>
              <a:t>30-Sep-19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10CD6-6705-4E89-B449-7B6006F12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6188" y="6356350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14019-9E4F-4A5B-B5DB-6CA0788CC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2438" y="6356350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29A5B-A3D5-406B-BF2D-1948D3C34B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9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D3AC5-A14A-4D22-B010-412723B68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3" y="319313"/>
            <a:ext cx="10914097" cy="62556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68B907-1B85-4CD3-A8B7-F17925337D8D}"/>
              </a:ext>
            </a:extLst>
          </p:cNvPr>
          <p:cNvSpPr/>
          <p:nvPr/>
        </p:nvSpPr>
        <p:spPr>
          <a:xfrm>
            <a:off x="2906486" y="420914"/>
            <a:ext cx="5617028" cy="1030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ক্লাসে সবাই কে স্বাগত</a:t>
            </a:r>
            <a:r>
              <a:rPr lang="as-I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40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42364" y="4128655"/>
            <a:ext cx="4545690" cy="227754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বিষয়‌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অষ্টম 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</a:t>
            </a:r>
            <a:endParaRPr lang="bn-BD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 পঞ্চম(পাঠঃ ৪৭ থেকে ৬৯ )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0418" y="3892295"/>
            <a:ext cx="441722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ু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as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</a:t>
            </a:r>
          </a:p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র)</a:t>
            </a:r>
          </a:p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রাম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মাধ্যমিক বালিকা বিদ্যা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 ।</a:t>
            </a:r>
          </a:p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রাম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as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াগেরহাট।</a:t>
            </a:r>
            <a:endParaRPr lang="b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নং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01746440618 </a:t>
            </a:r>
            <a:endParaRPr lang="bn-BD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E-mail:mithun.gpi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NikoshBAN" panose="02000000000000000000" pitchFamily="2" charset="0"/>
              </a:rPr>
              <a:t>89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bn-BD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14488" y="311815"/>
            <a:ext cx="18101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/>
          </a:p>
        </p:txBody>
      </p:sp>
      <p:sp>
        <p:nvSpPr>
          <p:cNvPr id="7" name="Flowchart: Decision 6"/>
          <p:cNvSpPr/>
          <p:nvPr/>
        </p:nvSpPr>
        <p:spPr>
          <a:xfrm>
            <a:off x="5747659" y="1048492"/>
            <a:ext cx="104502" cy="5087314"/>
          </a:xfrm>
          <a:prstGeom prst="flowChartDecision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778" y="740616"/>
            <a:ext cx="3432517" cy="3346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AC21F4-055A-40B2-A28A-689C21E82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844" y="746449"/>
            <a:ext cx="2576373" cy="314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90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3836" y="1613780"/>
            <a:ext cx="2918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</a:t>
            </a:r>
            <a:endParaRPr lang="en-US" sz="6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0830" y="544174"/>
            <a:ext cx="3997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পাঠ...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D73AE-124A-4C7A-A912-9F6A2950B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575" y="2422333"/>
            <a:ext cx="4332850" cy="292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3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273" y="2045032"/>
            <a:ext cx="4937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শিক্ষার্থীরা...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2365" y="378823"/>
            <a:ext cx="30044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E7E1E6-3108-44DD-8157-8F1C0D414ACB}"/>
              </a:ext>
            </a:extLst>
          </p:cNvPr>
          <p:cNvSpPr/>
          <p:nvPr/>
        </p:nvSpPr>
        <p:spPr>
          <a:xfrm>
            <a:off x="2589662" y="4161939"/>
            <a:ext cx="75425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</a:t>
            </a:r>
            <a:r>
              <a:rPr lang="as-IN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ই</a:t>
            </a:r>
            <a:r>
              <a:rPr lang="en-US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-</a:t>
            </a:r>
            <a:r>
              <a:rPr lang="as-IN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</a:t>
            </a:r>
            <a:r>
              <a:rPr lang="en-US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েইল ব্যবহারের সুবি</a:t>
            </a:r>
            <a:r>
              <a:rPr lang="as-IN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ধ</a:t>
            </a:r>
            <a:r>
              <a:rPr lang="en-US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া বলতে পারবে…</a:t>
            </a:r>
            <a:endParaRPr lang="en-US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6570D8-5F8A-40CD-A9CA-E04772C78802}"/>
              </a:ext>
            </a:extLst>
          </p:cNvPr>
          <p:cNvSpPr/>
          <p:nvPr/>
        </p:nvSpPr>
        <p:spPr>
          <a:xfrm>
            <a:off x="2649191" y="3499205"/>
            <a:ext cx="6888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</a:t>
            </a:r>
            <a:r>
              <a:rPr lang="as-IN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ই</a:t>
            </a:r>
            <a:r>
              <a:rPr lang="en-US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-</a:t>
            </a:r>
            <a:r>
              <a:rPr lang="as-IN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</a:t>
            </a:r>
            <a:r>
              <a:rPr lang="en-US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ে</a:t>
            </a:r>
            <a:r>
              <a:rPr lang="as-IN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ই</a:t>
            </a:r>
            <a:r>
              <a:rPr lang="en-US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ল আই</a:t>
            </a:r>
            <a:r>
              <a:rPr lang="as-IN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ড</a:t>
            </a:r>
            <a:r>
              <a:rPr lang="en-US" sz="36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ি  খুলতে পারবে………  </a:t>
            </a:r>
            <a:endParaRPr lang="en-US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C3278B-F3B4-499B-8F02-955CDEF9426C}"/>
              </a:ext>
            </a:extLst>
          </p:cNvPr>
          <p:cNvSpPr/>
          <p:nvPr/>
        </p:nvSpPr>
        <p:spPr>
          <a:xfrm>
            <a:off x="2589662" y="2759800"/>
            <a:ext cx="73561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kern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 ই- মেইল কি তা বলতে পারবে…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2350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41" y="1485391"/>
            <a:ext cx="4325588" cy="3226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123" y="1485391"/>
            <a:ext cx="4342391" cy="3226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99677" y="323438"/>
            <a:ext cx="5042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 দুইটি লক্ষ্য কর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7751" y="5212081"/>
            <a:ext cx="4794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 দুইটি দ্বারা কী বুঝানো হয়েছে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3526" y="5212081"/>
            <a:ext cx="7262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 এর পূর্ণরূপ কী হবে তোমরা কী বলতে পারবে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2685" y="5212081"/>
            <a:ext cx="1318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74808" y="5212081"/>
            <a:ext cx="2899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 মেইল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4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/>
      <p:bldP spid="6" grpId="1"/>
      <p:bldP spid="7" grpId="0"/>
      <p:bldP spid="7" grpId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7110">
            <a:off x="5921796" y="1881783"/>
            <a:ext cx="3348507" cy="2971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99677" y="323438"/>
            <a:ext cx="5042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 দুইটি লক্ষ্য কর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03" y="1786345"/>
            <a:ext cx="2797629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9318" y="5320012"/>
            <a:ext cx="3513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279" y="5381507"/>
            <a:ext cx="990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27" y="2119648"/>
            <a:ext cx="1004091" cy="10007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27" y="2115628"/>
            <a:ext cx="1004091" cy="100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9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8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042 -0.0581 L 0.15945 -0.02013 C 0.09403 -0.01226 0.05792 -0.00023 0.05792 0.01366 C 0.05792 0.02778 0.09403 0.03982 0.15945 0.04792 L 0.45042 0.09028 " pathEditMode="relative" rAng="0" ptsTypes="AAAAA">
                                      <p:cBhvr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25" y="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44" presetClass="path" presetSubtype="0" repeatCount="indefinite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36 -0.05764 L 0.10056 -0.09768 C 0.12736 -0.10671 0.16736 -0.11157 0.20959 -0.11157 C 0.25736 -0.11157 0.29556 -0.10671 0.32236 -0.09768 L 0.45042 -0.05764 " pathEditMode="relative" rAng="0" ptsTypes="AAAAA">
                                      <p:cBhvr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89" y="-270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82880" y="109728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52517" y="120805"/>
            <a:ext cx="51212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ই-মেইলের ক্রমধারা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75" y="2325188"/>
            <a:ext cx="2479094" cy="21037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511" y="2325189"/>
            <a:ext cx="1813939" cy="2353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028" y="2325188"/>
            <a:ext cx="1713586" cy="2247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011" y="2325189"/>
            <a:ext cx="1226216" cy="2103761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202439" y="3194851"/>
            <a:ext cx="613954" cy="6139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560198" y="3194852"/>
            <a:ext cx="613954" cy="6139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759631" y="3194852"/>
            <a:ext cx="613954" cy="6139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8924286" y="3194851"/>
            <a:ext cx="613954" cy="6139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393" y="2326140"/>
            <a:ext cx="1763762" cy="2246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31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82880" y="109728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520841" y="5469113"/>
            <a:ext cx="63883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0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বলতে কী বুঝ?</a:t>
            </a:r>
            <a:endParaRPr lang="en-US" sz="40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2151" y="81617"/>
            <a:ext cx="31623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C:\Users\DOEL\Desktop\Khonij lobon\dsfgds.jpg">
            <a:extLst>
              <a:ext uri="{FF2B5EF4-FFF2-40B4-BE49-F238E27FC236}">
                <a16:creationId xmlns:a16="http://schemas.microsoft.com/office/drawing/2014/main" id="{5916E37D-1ABC-4E9F-B43D-59C84340A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18" y="1310534"/>
            <a:ext cx="8721970" cy="39453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14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59" y="3684781"/>
            <a:ext cx="2263868" cy="2088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529" y="3562813"/>
            <a:ext cx="2333625" cy="1866900"/>
          </a:xfrm>
          <a:prstGeom prst="rect">
            <a:avLst/>
          </a:prstGeom>
        </p:spPr>
      </p:pic>
      <p:cxnSp>
        <p:nvCxnSpPr>
          <p:cNvPr id="2" name="Straight Connector 1"/>
          <p:cNvCxnSpPr/>
          <p:nvPr/>
        </p:nvCxnSpPr>
        <p:spPr>
          <a:xfrm>
            <a:off x="182880" y="109728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37214" y="173950"/>
            <a:ext cx="511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ই-মেইলের সুবিধা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814" y="1097280"/>
            <a:ext cx="1924050" cy="176212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>
            <a:off x="2939144" y="2432953"/>
            <a:ext cx="2432961" cy="2041062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417135" y="2465607"/>
            <a:ext cx="2008408" cy="2008408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902952" y="2237014"/>
            <a:ext cx="2289535" cy="1824373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98780" y="2237014"/>
            <a:ext cx="1894108" cy="1824373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55624" y="5566987"/>
            <a:ext cx="3662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দেখতে পাচ্ছ?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44550" y="5629394"/>
            <a:ext cx="7633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পৃথিবী এক প্রান্তের তথ্য অপর প্রান্তে পাঠানো হচ্ছে।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6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26" grpId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82880" y="109728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37214" y="173950"/>
            <a:ext cx="511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ই-মেইলের সুবিধা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6" descr="http://www.wire2air.com/images/animated_email2sm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971" y="1245945"/>
            <a:ext cx="7724320" cy="4256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otiar\Desktop\m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71744" y="2062336"/>
            <a:ext cx="1952625" cy="2343150"/>
          </a:xfrm>
          <a:prstGeom prst="rect">
            <a:avLst/>
          </a:prstGeom>
          <a:noFill/>
        </p:spPr>
      </p:pic>
      <p:pic>
        <p:nvPicPr>
          <p:cNvPr id="6" name="Picture 3" descr="C:\Users\Motiar\Desktop\mo 2.jpg"/>
          <p:cNvPicPr>
            <a:picLocks noChangeAspect="1" noChangeArrowheads="1"/>
          </p:cNvPicPr>
          <p:nvPr/>
        </p:nvPicPr>
        <p:blipFill rotWithShape="1">
          <a:blip r:embed="rId5"/>
          <a:srcRect l="3866"/>
          <a:stretch/>
        </p:blipFill>
        <p:spPr bwMode="auto">
          <a:xfrm>
            <a:off x="2510971" y="3661349"/>
            <a:ext cx="3139439" cy="18200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10744" y="5651393"/>
            <a:ext cx="3167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দেখতে পেলে?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38450" y="5754525"/>
            <a:ext cx="6760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যে কোন স্মার্ট ফোনের সাহায্যে ই-মেইল করা যায়।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6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7" grpId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761" y="1097280"/>
            <a:ext cx="5517351" cy="4763408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182880" y="109728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995795" y="131367"/>
            <a:ext cx="604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ব্যবহারের  সুবিধা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2516" y="4422763"/>
            <a:ext cx="77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4153" y="5729024"/>
            <a:ext cx="6123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দিন রাত ২৪ ঘন্টাই ই-মেইল করা যায়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72" y="1482882"/>
            <a:ext cx="5220128" cy="3910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192087" y="5729025"/>
            <a:ext cx="413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গোপনীয়তা রক্ষা করা যায়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68" y="1182448"/>
            <a:ext cx="3136904" cy="4546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767196" y="5716785"/>
            <a:ext cx="6417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>
                <a:latin typeface="NikoshBAN" panose="02000000000000000000" pitchFamily="2" charset="0"/>
                <a:cs typeface="NikoshBAN" panose="02000000000000000000" pitchFamily="2" charset="0"/>
              </a:rPr>
              <a:t> বিনামূল্যে ই-মেইল আইডি খোলা যায়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65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  <p:bldP spid="8" grpId="0"/>
      <p:bldP spid="8" grpId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501" y="3579923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7375" y="3434074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013" y="3460919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MOTIAR\Motiar D. Content\Class Viii\Picture\পাঠ ৪৬ দৈন্ন্দিন সমস্যা\0060-0808-0413-3208_Boy_Using_His_Computer_on_a_Train_clipart_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390" y="974866"/>
            <a:ext cx="2505075" cy="189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MOTIAR\Motiar D. Content\Class Viii\Picture\পাঠ ৪৬ দৈন্ন্দিন সমস্যা\free-computer-clipart-for-teachers-0060-0808-0413-3212_Small_Boy_Using_a_PC_Computer_clipart_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817" y="3339508"/>
            <a:ext cx="2788220" cy="239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E:\MOTIAR\Motiar D. Content\Class Viii\Picture\পাঠ ৪৬ দৈন্ন্দিন সমস্যা\0511-0708-2216-3248.jp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020" y="1105899"/>
            <a:ext cx="1677987" cy="137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1789" y="3520791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9582" y="3456585"/>
            <a:ext cx="666174" cy="534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MOTIAR\Motiar D. Content\Class Viii\Picture\পাঠ ৪৬ দৈন্ন্দিন সমস্যা\boy-computer-1556038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9"/>
          <a:stretch/>
        </p:blipFill>
        <p:spPr bwMode="auto">
          <a:xfrm>
            <a:off x="519404" y="2034890"/>
            <a:ext cx="202796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514599" y="5749002"/>
            <a:ext cx="6351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পাঠানো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হচ্ছে।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45794" y="5784633"/>
            <a:ext cx="5439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ত্রে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182880" y="874996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95795" y="72373"/>
            <a:ext cx="604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ব্যবহারের  বি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30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5 -0.04259 L 0.05694 -0.18888 C 0.06778 -0.22037 0.09194 -0.25162 0.12153 -0.27569 C 0.15528 -0.303 0.18583 -0.31574 0.2118 -0.31365 L 0.33611 -0.31157 " pathEditMode="relative" rAng="19740000" ptsTypes="AAA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64" y="-176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1387E-6 L 0.08577 -0.27168 C 0.10417 -0.33364 0.13108 -0.36624 0.15973 -0.36624 C 0.19184 -0.36624 0.21754 -0.33364 0.23611 -0.27168 L 0.32327 -1.21387E-6 " pathEditMode="relative" rAng="0" ptsTypes="FffFF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63" y="-183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86 -0.03819 L 0.18972 -0.22615 C 0.21583 -0.26805 0.26014 -0.29976 0.30972 -0.3162 C 0.36695 -0.33472 0.41542 -0.33333 0.45292 -0.31226 L 0.63153 -0.22384 " pathEditMode="relative" rAng="20760000" ptsTypes="AAAAA">
                                      <p:cBhvr>
                                        <p:cTn id="10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3" y="-1761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4 0.07223 L 0.20152 -0.21412 C 0.24486 -0.27939 0.30125 -0.30856 0.35527 -0.29722 C 0.41736 -0.28426 0.46152 -0.23379 0.48722 -0.15393 L 0.61458 0.20186 " pathEditMode="relative" rAng="540000" ptsTypes="AAAAA">
                                      <p:cBhvr>
                                        <p:cTn id="12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64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82878" y="1154400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455659" y="5360056"/>
            <a:ext cx="7732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ই-মেইল পাঠানোর সুবিধাগুলো লিখ?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3146" y="22623"/>
            <a:ext cx="3510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567" y="1722521"/>
            <a:ext cx="4272222" cy="32000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4850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99209" y="1064201"/>
            <a:ext cx="11051177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734538" y="22623"/>
            <a:ext cx="6752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ই-মেইল ব্যবহারের </a:t>
            </a:r>
            <a:r>
              <a:rPr lang="en-US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সতর্কতা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E:\MOTIAR\Motiar D. Content\Class Viii\Picture\পাঠ ৪৬ দৈন্ন্দিন সমস্যা\do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4201" y="1420587"/>
            <a:ext cx="7342698" cy="3820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5" name="TextBox 4"/>
          <p:cNvSpPr txBox="1"/>
          <p:nvPr/>
        </p:nvSpPr>
        <p:spPr>
          <a:xfrm>
            <a:off x="3220702" y="5597857"/>
            <a:ext cx="5780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সন্দেহজনক ই-মেইল খোলা উচিত নয়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E:\MOTIAR\Motiar D. Content\Class Viii\Picture\পাঠ ৪৬ দৈন্ন্দিন সমস্যা\do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2896" y="1420587"/>
            <a:ext cx="7165308" cy="373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10217" y="5320857"/>
            <a:ext cx="8001000" cy="1200329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বিপদজনক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এসে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যন্ত্রটি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endParaRPr lang="en-US" sz="36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E:\MOTIAR\Motiar D. Content\Class Viii\Picture\পাঠ ৪৬ দৈন্ন্দিন সমস্যা\do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4201" y="1420587"/>
            <a:ext cx="7708828" cy="3715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9" name="TextBox 8"/>
          <p:cNvSpPr txBox="1"/>
          <p:nvPr/>
        </p:nvSpPr>
        <p:spPr>
          <a:xfrm>
            <a:off x="2453117" y="5526400"/>
            <a:ext cx="73152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মেইল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নয়</a:t>
            </a:r>
            <a:endParaRPr lang="en-US" sz="36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856" y="292196"/>
            <a:ext cx="9693729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5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প্রদানকারী</a:t>
            </a:r>
            <a:r>
              <a:rPr lang="en-US" sz="54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সাইটসমূহ</a:t>
            </a:r>
            <a:endParaRPr lang="en-US" sz="5400" b="1" dirty="0">
              <a:ln w="11430"/>
              <a:solidFill>
                <a:schemeClr val="accent4">
                  <a:lumMod val="1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1397514"/>
            <a:ext cx="11201400" cy="6743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E:\MOTIAR\D,contennt Picture 2\em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774" y="1929225"/>
            <a:ext cx="2895600" cy="1419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MOTIAR\D,contennt Picture 2\gmail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29" y="1929224"/>
            <a:ext cx="3219450" cy="1419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8" name="Picture 5" descr="E:\MOTIAR\D,contennt Picture 2\ao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29" y="4327072"/>
            <a:ext cx="3219450" cy="1524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775" y="4327071"/>
            <a:ext cx="2895599" cy="1524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540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42" y="1735559"/>
            <a:ext cx="4078515" cy="3425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4457" y="5606141"/>
            <a:ext cx="10609943" cy="6463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Mozilla Firefox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আইকনে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1542" y="459351"/>
            <a:ext cx="57912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10000"/>
                  </a:schemeClr>
                </a:solidFill>
              </a:rPr>
              <a:t>Mozilla Firefox</a:t>
            </a:r>
          </a:p>
        </p:txBody>
      </p:sp>
    </p:spTree>
    <p:extLst>
      <p:ext uri="{BB962C8B-B14F-4D97-AF65-F5344CB8AC3E}">
        <p14:creationId xmlns:p14="http://schemas.microsoft.com/office/powerpoint/2010/main" val="4204756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tiar\Desktop\go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8997" y="1389534"/>
            <a:ext cx="8288717" cy="3920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699657" y="1389073"/>
            <a:ext cx="3581400" cy="5232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www.yahoo.com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16200000" flipV="1">
            <a:off x="2381603" y="3008801"/>
            <a:ext cx="3591580" cy="1104900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62100" y="5490723"/>
            <a:ext cx="7391400" cy="76944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address bar এ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লিখি</a:t>
            </a:r>
            <a:endParaRPr lang="en-US" sz="4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9728" y="210747"/>
            <a:ext cx="7722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ইয়াহুতে ই-মেইল একাউন্ট খোলা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2656" y="1123920"/>
            <a:ext cx="11201400" cy="6743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27" y="1436790"/>
            <a:ext cx="8370987" cy="39202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99657" y="5484707"/>
            <a:ext cx="5867400" cy="830997"/>
          </a:xfrm>
          <a:prstGeom prst="rect">
            <a:avLst/>
          </a:prstGeom>
          <a:noFill/>
          <a:ln w="3810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Mail এ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204357" y="3175059"/>
            <a:ext cx="1191986" cy="22926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27" y="1276209"/>
            <a:ext cx="8370987" cy="43055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23355" y="364869"/>
            <a:ext cx="7620000" cy="646331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খুলবে</a:t>
            </a:r>
            <a:endParaRPr lang="en-US" sz="36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988629" y="4686300"/>
            <a:ext cx="2253342" cy="62348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204357" y="5669373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Creat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Account এ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8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/>
      <p:bldP spid="10" grpId="0" animBg="1"/>
      <p:bldP spid="10" grpId="1" animBg="1"/>
      <p:bldP spid="16" grpId="0"/>
      <p:bldP spid="17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336" y="1124776"/>
            <a:ext cx="4339975" cy="494769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46313" y="1255142"/>
            <a:ext cx="2300825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a.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313" y="2357479"/>
            <a:ext cx="2300825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b.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address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025" y="3345694"/>
            <a:ext cx="2999474" cy="13849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c. Password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6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313" y="5070743"/>
            <a:ext cx="2231554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d.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2076" y="2417784"/>
            <a:ext cx="3028704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f. মেইল/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ফিমেইল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কতে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76713" y="3745424"/>
            <a:ext cx="3028703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g.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97839" y="4831786"/>
            <a:ext cx="2300825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h. Create Account  এ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33900" y="1466312"/>
            <a:ext cx="3028704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e.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0" y="951146"/>
            <a:ext cx="11201400" cy="6743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875859" y="71288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2406" y="103175"/>
            <a:ext cx="10291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আইডি খোলার ফরমটি যথাযথ পূরণ করতে হবে।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4093" y="2248025"/>
            <a:ext cx="1741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ithun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113" y="2248025"/>
            <a:ext cx="1741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Halder </a:t>
            </a:r>
          </a:p>
        </p:txBody>
      </p:sp>
      <p:cxnSp>
        <p:nvCxnSpPr>
          <p:cNvPr id="15" name="Straight Arrow Connector 14"/>
          <p:cNvCxnSpPr>
            <a:endCxn id="10" idx="1"/>
          </p:cNvCxnSpPr>
          <p:nvPr/>
        </p:nvCxnSpPr>
        <p:spPr>
          <a:xfrm>
            <a:off x="2747138" y="1805860"/>
            <a:ext cx="816955" cy="6729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17456" y="2774807"/>
            <a:ext cx="387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mithun.gpi89</a:t>
            </a:r>
          </a:p>
        </p:txBody>
      </p:sp>
      <p:cxnSp>
        <p:nvCxnSpPr>
          <p:cNvPr id="24" name="Straight Arrow Connector 23"/>
          <p:cNvCxnSpPr>
            <a:stCxn id="4" idx="3"/>
            <a:endCxn id="18" idx="1"/>
          </p:cNvCxnSpPr>
          <p:nvPr/>
        </p:nvCxnSpPr>
        <p:spPr>
          <a:xfrm>
            <a:off x="2747138" y="2834533"/>
            <a:ext cx="970318" cy="1711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47631" y="3114513"/>
            <a:ext cx="3272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3700994" y="3277660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933286" y="3277660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190260" y="3272839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476097" y="3263885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736418" y="3279313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025841" y="3279313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316204" y="3279313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617776" y="3279313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981660" y="3279313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330015" y="3294358"/>
            <a:ext cx="157858" cy="1532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>
            <a:stCxn id="5" idx="3"/>
          </p:cNvCxnSpPr>
          <p:nvPr/>
        </p:nvCxnSpPr>
        <p:spPr>
          <a:xfrm flipV="1">
            <a:off x="3267499" y="3417162"/>
            <a:ext cx="416814" cy="6210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004060" y="3585770"/>
            <a:ext cx="2728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01746440618</a:t>
            </a:r>
          </a:p>
        </p:txBody>
      </p:sp>
      <p:cxnSp>
        <p:nvCxnSpPr>
          <p:cNvPr id="50" name="Straight Arrow Connector 49"/>
          <p:cNvCxnSpPr>
            <a:endCxn id="48" idx="1"/>
          </p:cNvCxnSpPr>
          <p:nvPr/>
        </p:nvCxnSpPr>
        <p:spPr>
          <a:xfrm flipV="1">
            <a:off x="2660054" y="3816603"/>
            <a:ext cx="1344006" cy="132532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004060" y="4038192"/>
            <a:ext cx="102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October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77342" y="4047435"/>
            <a:ext cx="83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59823" y="4047435"/>
            <a:ext cx="83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1989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6060589" y="1989532"/>
            <a:ext cx="1881487" cy="21561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 flipV="1">
            <a:off x="3597229" y="4467307"/>
            <a:ext cx="142714" cy="14271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3987968" y="3399619"/>
            <a:ext cx="3954108" cy="11094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5474062" y="4384186"/>
            <a:ext cx="2567904" cy="5865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058742" y="4878432"/>
            <a:ext cx="184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01615150043</a:t>
            </a:r>
          </a:p>
        </p:txBody>
      </p:sp>
      <p:sp>
        <p:nvSpPr>
          <p:cNvPr id="64" name="Oval 63"/>
          <p:cNvSpPr/>
          <p:nvPr/>
        </p:nvSpPr>
        <p:spPr>
          <a:xfrm>
            <a:off x="3446033" y="5297716"/>
            <a:ext cx="1636068" cy="6876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9" idx="1"/>
            <a:endCxn id="64" idx="6"/>
          </p:cNvCxnSpPr>
          <p:nvPr/>
        </p:nvCxnSpPr>
        <p:spPr>
          <a:xfrm flipH="1">
            <a:off x="5082101" y="5616616"/>
            <a:ext cx="3215738" cy="249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15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8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2" grpId="0" animBg="1"/>
      <p:bldP spid="30" grpId="0"/>
      <p:bldP spid="10" grpId="0"/>
      <p:bldP spid="23" grpId="0"/>
      <p:bldP spid="18" grpId="0"/>
      <p:bldP spid="33" grpId="0" animBg="1" autoUpdateAnimBg="0"/>
      <p:bldP spid="35" grpId="0" animBg="1" autoUpdateAnimBg="0"/>
      <p:bldP spid="36" grpId="0" animBg="1" autoUpdateAnimBg="0"/>
      <p:bldP spid="37" grpId="0" animBg="1" autoUpdateAnimBg="0"/>
      <p:bldP spid="38" grpId="0" animBg="1" autoUpdateAnimBg="0"/>
      <p:bldP spid="39" grpId="0" animBg="1" autoUpdateAnimBg="0"/>
      <p:bldP spid="40" grpId="0" animBg="1" autoUpdateAnimBg="0"/>
      <p:bldP spid="41" grpId="0" animBg="1" autoUpdateAnimBg="0"/>
      <p:bldP spid="42" grpId="0" animBg="1" autoUpdateAnimBg="0"/>
      <p:bldP spid="43" grpId="0" animBg="1"/>
      <p:bldP spid="48" grpId="0"/>
      <p:bldP spid="51" grpId="0"/>
      <p:bldP spid="52" grpId="0"/>
      <p:bldP spid="53" grpId="0"/>
      <p:bldP spid="57" grpId="0" animBg="1"/>
      <p:bldP spid="62" grpId="0"/>
      <p:bldP spid="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75" y="1583869"/>
            <a:ext cx="6211545" cy="4639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2350455" y="354783"/>
            <a:ext cx="6471643" cy="92333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নিয়ম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28974" y="1858213"/>
            <a:ext cx="918210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cap="none" spc="50" dirty="0">
                <a:ln w="11430"/>
                <a:solidFill>
                  <a:srgbClr val="00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000" b="1" cap="none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 </a:t>
            </a:r>
            <a:r>
              <a:rPr lang="en-US" sz="8000" b="1" cap="none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000" b="1" cap="none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000" b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0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_</a:t>
            </a:r>
            <a:r>
              <a:rPr lang="en-US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80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8974" y="5171071"/>
            <a:ext cx="9182100" cy="58477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সংখ্যা,আন্ডারস্কোর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7283" y="1466820"/>
            <a:ext cx="11201400" cy="6743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470177" y="1858213"/>
            <a:ext cx="6211544" cy="3252630"/>
          </a:xfrm>
          <a:prstGeom prst="ellipse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95213" y="5219821"/>
            <a:ext cx="7086508" cy="646331"/>
          </a:xfrm>
          <a:prstGeom prst="rect">
            <a:avLst/>
          </a:prstGeom>
          <a:noFill/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5705" y="2026325"/>
            <a:ext cx="9209314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cs typeface="NikoshBAN" panose="02000000000000000000" pitchFamily="2" charset="0"/>
              </a:rPr>
              <a:t>mithun.gpi89</a:t>
            </a: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@yahoo.com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28974" y="4425747"/>
            <a:ext cx="91821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৩। আইডি হবে সহজ সরল ও বোধযোগ্য হতে হবে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37" y="1796065"/>
            <a:ext cx="4342107" cy="3686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1452121" y="5512209"/>
            <a:ext cx="82296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309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6" grpId="0" animBg="1"/>
      <p:bldP spid="16" grpId="1" animBg="1"/>
      <p:bldP spid="17" grpId="0" animBg="1"/>
      <p:bldP spid="17" grpId="1" animBg="1"/>
      <p:bldP spid="2" grpId="0" animBg="1"/>
      <p:bldP spid="2" grpId="1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5943" y="1257300"/>
            <a:ext cx="11087100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722914" y="333970"/>
            <a:ext cx="4914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 টাইপ করা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0443" y="1991141"/>
            <a:ext cx="715191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H_89MI.@</a:t>
            </a:r>
          </a:p>
        </p:txBody>
      </p:sp>
      <p:sp>
        <p:nvSpPr>
          <p:cNvPr id="8" name="Rectangle 7"/>
          <p:cNvSpPr/>
          <p:nvPr/>
        </p:nvSpPr>
        <p:spPr>
          <a:xfrm>
            <a:off x="1612992" y="4013732"/>
            <a:ext cx="8253002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বিবেচিত</a:t>
            </a:r>
            <a:r>
              <a:rPr lang="en-US" sz="4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endParaRPr lang="en-US" sz="44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931" y="3253882"/>
            <a:ext cx="107188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৩২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বর্ণ,সংখ্যা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সীমাবদ্ধ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01199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95943" y="1257300"/>
            <a:ext cx="11087100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5943" y="56971"/>
            <a:ext cx="11087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943" y="4767355"/>
            <a:ext cx="10401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প্রত্যেক দলে যে কোন একজনের নাম ঠিকানা ব্যবহার   করে একটি  ই-মেইল আইডি খোল।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AF5977-A705-4337-B5FC-B50D24A5CD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8" y="1502915"/>
            <a:ext cx="8521148" cy="326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01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95943" y="1257300"/>
            <a:ext cx="11087100" cy="0"/>
          </a:xfrm>
          <a:prstGeom prst="line">
            <a:avLst/>
          </a:prstGeom>
          <a:ln w="7620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528457" y="280902"/>
            <a:ext cx="2098812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056" y="1469572"/>
            <a:ext cx="8279651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ই-মেইল কী 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7057" y="2400300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ইমারজেন্সি মেইল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6542" y="2411692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ইলিকট্রিক্যাল মেইল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056" y="3102603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ইঞ্জিনিয়ারিং মেইল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46541" y="3102603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ইলেকট্রনিক মেইল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7056" y="3856361"/>
            <a:ext cx="8279650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 পাসওয়ার্ডের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সীমাবদ্ধ রাখতে হবে-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7057" y="4674078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৪ থেকে ৩২ বর্ণ ও সংখ্যা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46540" y="4674077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৬ থেকে ৩২ বর্ণ ও সংখ্যা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7057" y="5379611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৬ থেকে ৩৬ বর্ণ ও সংখ্যা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6539" y="5385371"/>
            <a:ext cx="388016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৮ থেকে ৩৬ বর্ণ ও সংখ্যা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56175" y="362636"/>
            <a:ext cx="2741068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56175" y="425895"/>
            <a:ext cx="2741068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95943" y="1324429"/>
            <a:ext cx="11087100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36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2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8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4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2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0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8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5" grpId="1"/>
      <p:bldP spid="15" grpId="2"/>
      <p:bldP spid="15" grpId="3"/>
      <p:bldP spid="15" grpId="4"/>
      <p:bldP spid="15" grpId="5"/>
      <p:bldP spid="16" grpId="0"/>
      <p:bldP spid="1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261257" y="1257300"/>
            <a:ext cx="11087100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892538" y="207806"/>
            <a:ext cx="1824538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7056" y="1546162"/>
            <a:ext cx="9927773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৩. পাসওয়ার্ডকে সুরক্ষিত করতে পাসওয়ার্ডে ব্যবহার করতে হবে -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7056" y="2476887"/>
            <a:ext cx="2775862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55728" y="2400296"/>
            <a:ext cx="3075799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64337" y="2400296"/>
            <a:ext cx="3235072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ক্যারেকটাস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47054" y="3296206"/>
            <a:ext cx="9927773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নীচের কোনটি সঠিক ?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055" y="4261757"/>
            <a:ext cx="2775863" cy="58477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ii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6402" y="5261558"/>
            <a:ext cx="2775863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7054" y="5261558"/>
            <a:ext cx="2775863" cy="58477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6403" y="4261756"/>
            <a:ext cx="2775863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6175" y="362635"/>
            <a:ext cx="2741068" cy="64633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6175" y="362636"/>
            <a:ext cx="2741068" cy="64633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9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7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3281" y="1387928"/>
            <a:ext cx="11087100" cy="0"/>
          </a:xfrm>
          <a:prstGeom prst="line">
            <a:avLst/>
          </a:prstGeom>
          <a:ln w="7620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324054" y="256792"/>
            <a:ext cx="3124792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bn-IN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6622" y="4852903"/>
            <a:ext cx="1031965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ডাক যোগাযোগের চাইতে ই-মেইলে যোগাযোগ সবচেয়ে সুবিধাজনক  এর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3AFD55-AC6C-499C-8925-A2F629E81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1" y="1387927"/>
            <a:ext cx="10319655" cy="346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7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F32748-7914-4497-BB4E-BB49ED49D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" y="253218"/>
            <a:ext cx="10916529" cy="6302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459001-31B4-4041-BB1E-FC8987C8A061}"/>
              </a:ext>
            </a:extLst>
          </p:cNvPr>
          <p:cNvSpPr txBox="1"/>
          <p:nvPr/>
        </p:nvSpPr>
        <p:spPr>
          <a:xfrm>
            <a:off x="3348111" y="253218"/>
            <a:ext cx="4290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কে </a:t>
            </a:r>
            <a:r>
              <a:rPr lang="as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ন্যবাদ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82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1170</TotalTime>
  <Words>797</Words>
  <Application>Microsoft Office PowerPoint</Application>
  <PresentationFormat>Custom</PresentationFormat>
  <Paragraphs>128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Agran High School</dc:creator>
  <cp:lastModifiedBy>SRDL_RPGHS_02</cp:lastModifiedBy>
  <cp:revision>165</cp:revision>
  <dcterms:created xsi:type="dcterms:W3CDTF">2019-09-13T13:44:10Z</dcterms:created>
  <dcterms:modified xsi:type="dcterms:W3CDTF">2019-09-30T07:29:45Z</dcterms:modified>
</cp:coreProperties>
</file>