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90" r:id="rId2"/>
    <p:sldId id="270" r:id="rId3"/>
    <p:sldId id="258" r:id="rId4"/>
    <p:sldId id="259" r:id="rId5"/>
    <p:sldId id="268" r:id="rId6"/>
    <p:sldId id="269" r:id="rId7"/>
    <p:sldId id="264" r:id="rId8"/>
    <p:sldId id="271" r:id="rId9"/>
    <p:sldId id="272" r:id="rId10"/>
    <p:sldId id="285" r:id="rId11"/>
    <p:sldId id="273" r:id="rId12"/>
    <p:sldId id="291" r:id="rId13"/>
    <p:sldId id="292" r:id="rId14"/>
    <p:sldId id="293" r:id="rId15"/>
    <p:sldId id="294" r:id="rId16"/>
    <p:sldId id="295" r:id="rId17"/>
    <p:sldId id="267" r:id="rId18"/>
    <p:sldId id="263" r:id="rId19"/>
    <p:sldId id="260" r:id="rId20"/>
    <p:sldId id="296" r:id="rId21"/>
    <p:sldId id="261" r:id="rId22"/>
    <p:sldId id="265" r:id="rId23"/>
    <p:sldId id="26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5" Type="http://schemas.openxmlformats.org/officeDocument/2006/relationships/image" Target="../media/image23.jpeg"/><Relationship Id="rId4" Type="http://schemas.openxmlformats.org/officeDocument/2006/relationships/image" Target="../media/image8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7C2EE3-9CF6-4AB6-919D-5C515D5C7E7E}" type="doc">
      <dgm:prSet loTypeId="urn:microsoft.com/office/officeart/2005/8/layout/cycle6" loCatId="cycle" qsTypeId="urn:microsoft.com/office/officeart/2005/8/quickstyle/3d1" qsCatId="3D" csTypeId="urn:microsoft.com/office/officeart/2005/8/colors/accent1_2" csCatId="accent1" phldr="1"/>
      <dgm:spPr>
        <a:scene3d>
          <a:camera prst="perspectiveAbove"/>
          <a:lightRig rig="threePt" dir="t"/>
        </a:scene3d>
      </dgm:spPr>
      <dgm:t>
        <a:bodyPr/>
        <a:lstStyle/>
        <a:p>
          <a:endParaRPr lang="en-US"/>
        </a:p>
      </dgm:t>
    </dgm:pt>
    <dgm:pt modelId="{A6B5F068-238D-42E6-926A-A7936094186F}" type="pres">
      <dgm:prSet presAssocID="{0C7C2EE3-9CF6-4AB6-919D-5C515D5C7E7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C9A0280A-8F38-4B4D-83C5-25DDFAF0A2B4}" type="presOf" srcId="{0C7C2EE3-9CF6-4AB6-919D-5C515D5C7E7E}" destId="{A6B5F068-238D-42E6-926A-A7936094186F}" srcOrd="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805773-BA4E-473F-BEC8-D42C417607E1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E47B17-6339-4656-AD05-B9AF04BCE9EC}">
      <dgm:prSet phldrT="[Text]"/>
      <dgm:spPr/>
      <dgm:t>
        <a:bodyPr/>
        <a:lstStyle/>
        <a:p>
          <a:r>
            <a:rPr lang="en-US" dirty="0" smtClean="0"/>
            <a:t>01</a:t>
          </a:r>
          <a:endParaRPr lang="en-US" dirty="0"/>
        </a:p>
      </dgm:t>
    </dgm:pt>
    <dgm:pt modelId="{E137D4DD-1D49-4ACC-85C6-A2D222BF7751}" type="parTrans" cxnId="{9F9031BC-109D-4053-A0C6-B81BB13C30EA}">
      <dgm:prSet/>
      <dgm:spPr/>
      <dgm:t>
        <a:bodyPr/>
        <a:lstStyle/>
        <a:p>
          <a:endParaRPr lang="en-US"/>
        </a:p>
      </dgm:t>
    </dgm:pt>
    <dgm:pt modelId="{94B15ACA-237D-4F19-B53E-82EA2F1F70AF}" type="sibTrans" cxnId="{9F9031BC-109D-4053-A0C6-B81BB13C30EA}">
      <dgm:prSet/>
      <dgm:spPr/>
      <dgm:t>
        <a:bodyPr/>
        <a:lstStyle/>
        <a:p>
          <a:endParaRPr lang="en-US"/>
        </a:p>
      </dgm:t>
    </dgm:pt>
    <dgm:pt modelId="{CFBCD34D-ED8F-40E9-ACAE-0023ED53FF01}">
      <dgm:prSet phldrT="[Text]" custT="1"/>
      <dgm:spPr>
        <a:solidFill>
          <a:schemeClr val="accent2">
            <a:lumMod val="40000"/>
            <a:lumOff val="60000"/>
            <a:alpha val="9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bn-BD" sz="5400" dirty="0" smtClean="0">
              <a:latin typeface="NikoshBAN" pitchFamily="2" charset="0"/>
              <a:cs typeface="NikoshBAN" pitchFamily="2" charset="0"/>
            </a:rPr>
            <a:t>যুক্তিবাক্যের বিরোধীতা কী</a:t>
          </a:r>
          <a:r>
            <a:rPr lang="en-US" sz="5400" dirty="0" smtClean="0">
              <a:latin typeface="NikoshBAN" pitchFamily="2" charset="0"/>
              <a:cs typeface="NikoshBAN" pitchFamily="2" charset="0"/>
            </a:rPr>
            <a:t>?</a:t>
          </a:r>
          <a:endParaRPr lang="en-US" sz="5400" dirty="0">
            <a:latin typeface="NikoshBAN" pitchFamily="2" charset="0"/>
            <a:cs typeface="NikoshBAN" pitchFamily="2" charset="0"/>
          </a:endParaRPr>
        </a:p>
      </dgm:t>
    </dgm:pt>
    <dgm:pt modelId="{C9A3EA67-B757-4B5D-BCCB-6B6C2DE96EB8}" type="parTrans" cxnId="{642AA218-AECD-4FC3-9D16-31F5828B611D}">
      <dgm:prSet/>
      <dgm:spPr/>
      <dgm:t>
        <a:bodyPr/>
        <a:lstStyle/>
        <a:p>
          <a:endParaRPr lang="en-US"/>
        </a:p>
      </dgm:t>
    </dgm:pt>
    <dgm:pt modelId="{E85EEC52-191C-4468-9539-44203C9F11ED}" type="sibTrans" cxnId="{642AA218-AECD-4FC3-9D16-31F5828B611D}">
      <dgm:prSet/>
      <dgm:spPr/>
      <dgm:t>
        <a:bodyPr/>
        <a:lstStyle/>
        <a:p>
          <a:endParaRPr lang="en-US"/>
        </a:p>
      </dgm:t>
    </dgm:pt>
    <dgm:pt modelId="{48AAE102-33A7-4743-B1BF-A2104B62F08F}" type="pres">
      <dgm:prSet presAssocID="{CD805773-BA4E-473F-BEC8-D42C417607E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CBA312-7B53-4EC7-B5DE-358F90C5F068}" type="pres">
      <dgm:prSet presAssocID="{EDE47B17-6339-4656-AD05-B9AF04BCE9EC}" presName="composite" presStyleCnt="0"/>
      <dgm:spPr/>
    </dgm:pt>
    <dgm:pt modelId="{F80188C9-8195-4C52-95A3-A312A2396CCE}" type="pres">
      <dgm:prSet presAssocID="{EDE47B17-6339-4656-AD05-B9AF04BCE9EC}" presName="parentText" presStyleLbl="alignNode1" presStyleIdx="0" presStyleCnt="1" custLinFactNeighborX="0" custLinFactNeighborY="-355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044656-103D-4DED-AD29-33CBC6ED0DF5}" type="pres">
      <dgm:prSet presAssocID="{EDE47B17-6339-4656-AD05-B9AF04BCE9EC}" presName="descendantText" presStyleLbl="alignAcc1" presStyleIdx="0" presStyleCnt="1" custLinFactNeighborX="91" custLinFactNeighborY="-1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2AA218-AECD-4FC3-9D16-31F5828B611D}" srcId="{EDE47B17-6339-4656-AD05-B9AF04BCE9EC}" destId="{CFBCD34D-ED8F-40E9-ACAE-0023ED53FF01}" srcOrd="0" destOrd="0" parTransId="{C9A3EA67-B757-4B5D-BCCB-6B6C2DE96EB8}" sibTransId="{E85EEC52-191C-4468-9539-44203C9F11ED}"/>
    <dgm:cxn modelId="{C6248288-54B5-4E9D-8D41-F21DB47AE4B5}" type="presOf" srcId="{CFBCD34D-ED8F-40E9-ACAE-0023ED53FF01}" destId="{57044656-103D-4DED-AD29-33CBC6ED0DF5}" srcOrd="0" destOrd="0" presId="urn:microsoft.com/office/officeart/2005/8/layout/chevron2"/>
    <dgm:cxn modelId="{CE3B9B26-7C33-449D-A1B1-1E4E20CF5B74}" type="presOf" srcId="{EDE47B17-6339-4656-AD05-B9AF04BCE9EC}" destId="{F80188C9-8195-4C52-95A3-A312A2396CCE}" srcOrd="0" destOrd="0" presId="urn:microsoft.com/office/officeart/2005/8/layout/chevron2"/>
    <dgm:cxn modelId="{9F9031BC-109D-4053-A0C6-B81BB13C30EA}" srcId="{CD805773-BA4E-473F-BEC8-D42C417607E1}" destId="{EDE47B17-6339-4656-AD05-B9AF04BCE9EC}" srcOrd="0" destOrd="0" parTransId="{E137D4DD-1D49-4ACC-85C6-A2D222BF7751}" sibTransId="{94B15ACA-237D-4F19-B53E-82EA2F1F70AF}"/>
    <dgm:cxn modelId="{FB867D6B-08F8-4A59-B68B-BE2564D86B82}" type="presOf" srcId="{CD805773-BA4E-473F-BEC8-D42C417607E1}" destId="{48AAE102-33A7-4743-B1BF-A2104B62F08F}" srcOrd="0" destOrd="0" presId="urn:microsoft.com/office/officeart/2005/8/layout/chevron2"/>
    <dgm:cxn modelId="{787AF4F6-A998-4F30-98F2-D62D54918C29}" type="presParOf" srcId="{48AAE102-33A7-4743-B1BF-A2104B62F08F}" destId="{B6CBA312-7B53-4EC7-B5DE-358F90C5F068}" srcOrd="0" destOrd="0" presId="urn:microsoft.com/office/officeart/2005/8/layout/chevron2"/>
    <dgm:cxn modelId="{FBD3146A-34A4-4058-81F9-096427607AF0}" type="presParOf" srcId="{B6CBA312-7B53-4EC7-B5DE-358F90C5F068}" destId="{F80188C9-8195-4C52-95A3-A312A2396CCE}" srcOrd="0" destOrd="0" presId="urn:microsoft.com/office/officeart/2005/8/layout/chevron2"/>
    <dgm:cxn modelId="{602AEC00-5191-4946-A3FF-13E58CAFBEFA}" type="presParOf" srcId="{B6CBA312-7B53-4EC7-B5DE-358F90C5F068}" destId="{57044656-103D-4DED-AD29-33CBC6ED0DF5}" srcOrd="1" destOrd="0" presId="urn:microsoft.com/office/officeart/2005/8/layout/chevron2"/>
  </dgm:cxnLst>
  <dgm:bg>
    <a:gradFill>
      <a:gsLst>
        <a:gs pos="0">
          <a:srgbClr val="FBEAC7"/>
        </a:gs>
        <a:gs pos="17999">
          <a:srgbClr val="FEE7F2"/>
        </a:gs>
        <a:gs pos="36000">
          <a:srgbClr val="FAC77D"/>
        </a:gs>
        <a:gs pos="61000">
          <a:srgbClr val="FBA97D"/>
        </a:gs>
        <a:gs pos="82001">
          <a:srgbClr val="FBD49C"/>
        </a:gs>
        <a:gs pos="100000">
          <a:srgbClr val="FEE7F2"/>
        </a:gs>
      </a:gsLst>
      <a:path path="shape">
        <a:fillToRect l="50000" t="50000" r="50000" b="50000"/>
      </a:path>
    </a:gra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1744D0-3008-4FFE-9F34-2113487F5C8D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1C0231-FEC7-40D9-9979-9F1A926F9BF0}">
      <dgm:prSet phldrT="[Text]"/>
      <dgm:spPr/>
      <dgm:t>
        <a:bodyPr/>
        <a:lstStyle/>
        <a:p>
          <a:r>
            <a:rPr lang="en-US" dirty="0" smtClean="0"/>
            <a:t>02</a:t>
          </a:r>
          <a:endParaRPr lang="en-US" dirty="0"/>
        </a:p>
      </dgm:t>
    </dgm:pt>
    <dgm:pt modelId="{5F49F52B-9752-44CD-B19F-E2AF31D08D93}" type="parTrans" cxnId="{5E7F8698-568F-41BF-886B-138C2A9ACF33}">
      <dgm:prSet/>
      <dgm:spPr/>
      <dgm:t>
        <a:bodyPr/>
        <a:lstStyle/>
        <a:p>
          <a:endParaRPr lang="en-US"/>
        </a:p>
      </dgm:t>
    </dgm:pt>
    <dgm:pt modelId="{285301B8-47CF-4DA8-AD13-DD4E5C1EFF1F}" type="sibTrans" cxnId="{5E7F8698-568F-41BF-886B-138C2A9ACF33}">
      <dgm:prSet/>
      <dgm:spPr/>
      <dgm:t>
        <a:bodyPr/>
        <a:lstStyle/>
        <a:p>
          <a:endParaRPr lang="en-US"/>
        </a:p>
      </dgm:t>
    </dgm:pt>
    <dgm:pt modelId="{530FE5B1-26A9-4BA9-ACAA-AA7143BEAD88}">
      <dgm:prSet phldrT="[Text]" custT="1"/>
      <dgm:spPr>
        <a:noFill/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bn-BD" sz="5400" dirty="0" smtClean="0">
              <a:latin typeface="NikoshBAN" pitchFamily="2" charset="0"/>
              <a:cs typeface="NikoshBAN" pitchFamily="2" charset="0"/>
            </a:rPr>
            <a:t>বিরুদ্ধ বিরোধীতা </a:t>
          </a:r>
          <a:r>
            <a:rPr lang="en-US" sz="5400" dirty="0" err="1" smtClean="0">
              <a:latin typeface="NikoshBAN" pitchFamily="2" charset="0"/>
              <a:cs typeface="NikoshBAN" pitchFamily="2" charset="0"/>
            </a:rPr>
            <a:t>কি</a:t>
          </a:r>
          <a:r>
            <a:rPr lang="en-US" sz="5400" dirty="0" smtClean="0">
              <a:latin typeface="NikoshBAN" pitchFamily="2" charset="0"/>
              <a:cs typeface="NikoshBAN" pitchFamily="2" charset="0"/>
            </a:rPr>
            <a:t>?</a:t>
          </a:r>
        </a:p>
        <a:p>
          <a:pPr marL="285750" indent="0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4400" dirty="0"/>
        </a:p>
      </dgm:t>
    </dgm:pt>
    <dgm:pt modelId="{374272F8-2E03-4DF9-849F-870D530FC1CD}" type="parTrans" cxnId="{CB871B50-0568-4D36-A685-94C2D466E060}">
      <dgm:prSet/>
      <dgm:spPr/>
      <dgm:t>
        <a:bodyPr/>
        <a:lstStyle/>
        <a:p>
          <a:endParaRPr lang="en-US"/>
        </a:p>
      </dgm:t>
    </dgm:pt>
    <dgm:pt modelId="{0C2179D1-7A51-41FD-A635-99400BD935AE}" type="sibTrans" cxnId="{CB871B50-0568-4D36-A685-94C2D466E060}">
      <dgm:prSet/>
      <dgm:spPr/>
      <dgm:t>
        <a:bodyPr/>
        <a:lstStyle/>
        <a:p>
          <a:endParaRPr lang="en-US"/>
        </a:p>
      </dgm:t>
    </dgm:pt>
    <dgm:pt modelId="{C8F85FDB-A179-4B0B-9554-FF4B5FCA8844}" type="pres">
      <dgm:prSet presAssocID="{7B1744D0-3008-4FFE-9F34-2113487F5C8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537E47-7C0E-4A0B-865C-378AAF92BAE2}" type="pres">
      <dgm:prSet presAssocID="{5B1C0231-FEC7-40D9-9979-9F1A926F9BF0}" presName="composite" presStyleCnt="0"/>
      <dgm:spPr/>
    </dgm:pt>
    <dgm:pt modelId="{F3B52DA1-44E0-43AC-9A2E-C5430602C542}" type="pres">
      <dgm:prSet presAssocID="{5B1C0231-FEC7-40D9-9979-9F1A926F9BF0}" presName="parentText" presStyleLbl="alignNode1" presStyleIdx="0" presStyleCnt="1" custLinFactNeighborX="-394" custLinFactNeighborY="-9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3A5C1B-22E2-4006-A8CB-3A6F41B5A809}" type="pres">
      <dgm:prSet presAssocID="{5B1C0231-FEC7-40D9-9979-9F1A926F9BF0}" presName="descendantText" presStyleLbl="alignAcc1" presStyleIdx="0" presStyleCnt="1" custLinFactNeighborX="-669" custLinFactNeighborY="-1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E7F8698-568F-41BF-886B-138C2A9ACF33}" srcId="{7B1744D0-3008-4FFE-9F34-2113487F5C8D}" destId="{5B1C0231-FEC7-40D9-9979-9F1A926F9BF0}" srcOrd="0" destOrd="0" parTransId="{5F49F52B-9752-44CD-B19F-E2AF31D08D93}" sibTransId="{285301B8-47CF-4DA8-AD13-DD4E5C1EFF1F}"/>
    <dgm:cxn modelId="{CB871B50-0568-4D36-A685-94C2D466E060}" srcId="{5B1C0231-FEC7-40D9-9979-9F1A926F9BF0}" destId="{530FE5B1-26A9-4BA9-ACAA-AA7143BEAD88}" srcOrd="0" destOrd="0" parTransId="{374272F8-2E03-4DF9-849F-870D530FC1CD}" sibTransId="{0C2179D1-7A51-41FD-A635-99400BD935AE}"/>
    <dgm:cxn modelId="{DEB3DBB2-B5B0-4955-806A-759746CC2818}" type="presOf" srcId="{7B1744D0-3008-4FFE-9F34-2113487F5C8D}" destId="{C8F85FDB-A179-4B0B-9554-FF4B5FCA8844}" srcOrd="0" destOrd="0" presId="urn:microsoft.com/office/officeart/2005/8/layout/chevron2"/>
    <dgm:cxn modelId="{CEF9086C-DF4C-416F-908B-CB53AC2FD097}" type="presOf" srcId="{5B1C0231-FEC7-40D9-9979-9F1A926F9BF0}" destId="{F3B52DA1-44E0-43AC-9A2E-C5430602C542}" srcOrd="0" destOrd="0" presId="urn:microsoft.com/office/officeart/2005/8/layout/chevron2"/>
    <dgm:cxn modelId="{BBC1FFFD-AD9C-42AB-B811-F2925FE7F281}" type="presOf" srcId="{530FE5B1-26A9-4BA9-ACAA-AA7143BEAD88}" destId="{173A5C1B-22E2-4006-A8CB-3A6F41B5A809}" srcOrd="0" destOrd="0" presId="urn:microsoft.com/office/officeart/2005/8/layout/chevron2"/>
    <dgm:cxn modelId="{E73240DE-625E-4DB4-BCD6-85183E2C600B}" type="presParOf" srcId="{C8F85FDB-A179-4B0B-9554-FF4B5FCA8844}" destId="{4B537E47-7C0E-4A0B-865C-378AAF92BAE2}" srcOrd="0" destOrd="0" presId="urn:microsoft.com/office/officeart/2005/8/layout/chevron2"/>
    <dgm:cxn modelId="{8814D6B0-E85E-4347-A3A2-E7C4BFDD92C1}" type="presParOf" srcId="{4B537E47-7C0E-4A0B-865C-378AAF92BAE2}" destId="{F3B52DA1-44E0-43AC-9A2E-C5430602C542}" srcOrd="0" destOrd="0" presId="urn:microsoft.com/office/officeart/2005/8/layout/chevron2"/>
    <dgm:cxn modelId="{A52EA9F1-83CB-4689-AF8F-C39631C7CD08}" type="presParOf" srcId="{4B537E47-7C0E-4A0B-865C-378AAF92BAE2}" destId="{173A5C1B-22E2-4006-A8CB-3A6F41B5A809}" srcOrd="1" destOrd="0" presId="urn:microsoft.com/office/officeart/2005/8/layout/chevron2"/>
  </dgm:cxnLst>
  <dgm:bg>
    <a:gradFill>
      <a:gsLst>
        <a:gs pos="0">
          <a:srgbClr val="FBEAC7"/>
        </a:gs>
        <a:gs pos="17999">
          <a:srgbClr val="FEE7F2"/>
        </a:gs>
        <a:gs pos="36000">
          <a:srgbClr val="FAC77D"/>
        </a:gs>
        <a:gs pos="61000">
          <a:srgbClr val="FBA97D"/>
        </a:gs>
        <a:gs pos="82001">
          <a:srgbClr val="FBD49C"/>
        </a:gs>
        <a:gs pos="100000">
          <a:srgbClr val="FEE7F2"/>
        </a:gs>
      </a:gsLst>
      <a:path path="shape">
        <a:fillToRect l="50000" t="50000" r="50000" b="50000"/>
      </a:path>
    </a:gradFill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D2BCD31-4899-4F40-A9D0-39A2D98EB40F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62A899-420F-4677-885E-F5F1005DB2BD}">
      <dgm:prSet custT="1"/>
      <dgm:spPr>
        <a:solidFill>
          <a:schemeClr val="accent3">
            <a:lumMod val="20000"/>
            <a:lumOff val="80000"/>
          </a:schemeClr>
        </a:solidFill>
        <a:ln>
          <a:solidFill>
            <a:srgbClr val="00B0F0"/>
          </a:solidFill>
        </a:ln>
      </dgm:spPr>
      <dgm:t>
        <a:bodyPr/>
        <a:lstStyle/>
        <a:p>
          <a:pPr algn="ctr"/>
          <a:r>
            <a:rPr lang="en-US" sz="8000" dirty="0" err="1" smtClean="0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c~e©cvV</a:t>
          </a:r>
          <a:r>
            <a:rPr lang="en-US" sz="8000" dirty="0" smtClean="0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 </a:t>
          </a:r>
          <a:r>
            <a:rPr lang="en-US" sz="8000" dirty="0" err="1" smtClean="0">
              <a:solidFill>
                <a:srgbClr val="7030A0"/>
              </a:solidFill>
              <a:latin typeface="SutonnyMJ" pitchFamily="2" charset="0"/>
              <a:cs typeface="SutonnyMJ" pitchFamily="2" charset="0"/>
            </a:rPr>
            <a:t>hvPvB</a:t>
          </a:r>
          <a:endParaRPr lang="en-US" sz="8000" dirty="0"/>
        </a:p>
      </dgm:t>
    </dgm:pt>
    <dgm:pt modelId="{8CD9027B-43FE-4CE0-B908-8F7A7268CE45}" type="parTrans" cxnId="{2B9BAFF5-7E89-47F2-91D7-540FB9CC6A9D}">
      <dgm:prSet/>
      <dgm:spPr/>
      <dgm:t>
        <a:bodyPr/>
        <a:lstStyle/>
        <a:p>
          <a:endParaRPr lang="en-US"/>
        </a:p>
      </dgm:t>
    </dgm:pt>
    <dgm:pt modelId="{FA4E7504-54FB-4819-B710-67B5C13117F8}" type="sibTrans" cxnId="{2B9BAFF5-7E89-47F2-91D7-540FB9CC6A9D}">
      <dgm:prSet/>
      <dgm:spPr/>
      <dgm:t>
        <a:bodyPr/>
        <a:lstStyle/>
        <a:p>
          <a:endParaRPr lang="en-US"/>
        </a:p>
      </dgm:t>
    </dgm:pt>
    <dgm:pt modelId="{0B9E13B6-DBFE-436B-BC7D-D3E0ECD1C000}">
      <dgm:prSet phldrT="[Text]" phldr="1"/>
      <dgm:spPr/>
      <dgm:t>
        <a:bodyPr/>
        <a:lstStyle/>
        <a:p>
          <a:endParaRPr lang="en-US" dirty="0"/>
        </a:p>
      </dgm:t>
    </dgm:pt>
    <dgm:pt modelId="{3EA14905-C67B-4803-8865-B208FC60416A}" type="sibTrans" cxnId="{A87AC53D-85CB-4849-BCBB-649EA51A7E85}">
      <dgm:prSet/>
      <dgm:spPr/>
      <dgm:t>
        <a:bodyPr/>
        <a:lstStyle/>
        <a:p>
          <a:endParaRPr lang="en-US"/>
        </a:p>
      </dgm:t>
    </dgm:pt>
    <dgm:pt modelId="{232F8062-3BDD-4E8D-B965-8781CB60FB19}" type="parTrans" cxnId="{A87AC53D-85CB-4849-BCBB-649EA51A7E85}">
      <dgm:prSet/>
      <dgm:spPr/>
      <dgm:t>
        <a:bodyPr/>
        <a:lstStyle/>
        <a:p>
          <a:endParaRPr lang="en-US"/>
        </a:p>
      </dgm:t>
    </dgm:pt>
    <dgm:pt modelId="{E470A141-4D35-40FC-BF9F-037AD32F13DB}" type="pres">
      <dgm:prSet presAssocID="{1D2BCD31-4899-4F40-A9D0-39A2D98EB40F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5F0C1DCF-BF4B-43C0-8E5E-4E6B446A5C8C}" type="pres">
      <dgm:prSet presAssocID="{0B9E13B6-DBFE-436B-BC7D-D3E0ECD1C000}" presName="parenttextcomposite" presStyleCnt="0"/>
      <dgm:spPr/>
    </dgm:pt>
    <dgm:pt modelId="{7FDF4FAD-2EF7-4838-8BD9-9CAD8712131D}" type="pres">
      <dgm:prSet presAssocID="{0B9E13B6-DBFE-436B-BC7D-D3E0ECD1C000}" presName="parenttext" presStyleLbl="revTx" presStyleIdx="0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A5C813-F28E-4D3C-BA94-A8DD6F9A02BD}" type="pres">
      <dgm:prSet presAssocID="{0B9E13B6-DBFE-436B-BC7D-D3E0ECD1C000}" presName="parallelogramComposite" presStyleCnt="0"/>
      <dgm:spPr/>
    </dgm:pt>
    <dgm:pt modelId="{2F7C09A8-6528-4ECF-8C38-40540BEBC771}" type="pres">
      <dgm:prSet presAssocID="{0B9E13B6-DBFE-436B-BC7D-D3E0ECD1C000}" presName="parallelogram1" presStyleLbl="alignNode1" presStyleIdx="0" presStyleCnt="14"/>
      <dgm:spPr/>
    </dgm:pt>
    <dgm:pt modelId="{C94A2E0D-2142-4CC2-89B6-6804B21DC343}" type="pres">
      <dgm:prSet presAssocID="{0B9E13B6-DBFE-436B-BC7D-D3E0ECD1C000}" presName="parallelogram2" presStyleLbl="alignNode1" presStyleIdx="1" presStyleCnt="14"/>
      <dgm:spPr/>
    </dgm:pt>
    <dgm:pt modelId="{E9778496-3041-4B78-A85A-0B3446EA1405}" type="pres">
      <dgm:prSet presAssocID="{0B9E13B6-DBFE-436B-BC7D-D3E0ECD1C000}" presName="parallelogram3" presStyleLbl="alignNode1" presStyleIdx="2" presStyleCnt="14"/>
      <dgm:spPr/>
    </dgm:pt>
    <dgm:pt modelId="{CDF0B303-04F9-42E2-832E-84633EA8489E}" type="pres">
      <dgm:prSet presAssocID="{0B9E13B6-DBFE-436B-BC7D-D3E0ECD1C000}" presName="parallelogram4" presStyleLbl="alignNode1" presStyleIdx="3" presStyleCnt="14"/>
      <dgm:spPr/>
    </dgm:pt>
    <dgm:pt modelId="{AAA22676-9A70-4911-A8A0-9BF2CEB257FB}" type="pres">
      <dgm:prSet presAssocID="{0B9E13B6-DBFE-436B-BC7D-D3E0ECD1C000}" presName="parallelogram5" presStyleLbl="alignNode1" presStyleIdx="4" presStyleCnt="14"/>
      <dgm:spPr/>
    </dgm:pt>
    <dgm:pt modelId="{5E989F49-1B18-4054-A73C-FF20A57BB787}" type="pres">
      <dgm:prSet presAssocID="{0B9E13B6-DBFE-436B-BC7D-D3E0ECD1C000}" presName="parallelogram6" presStyleLbl="alignNode1" presStyleIdx="5" presStyleCnt="14"/>
      <dgm:spPr/>
    </dgm:pt>
    <dgm:pt modelId="{DDB87D9A-960F-4B24-8076-91A1B4301C70}" type="pres">
      <dgm:prSet presAssocID="{0B9E13B6-DBFE-436B-BC7D-D3E0ECD1C000}" presName="parallelogram7" presStyleLbl="alignNode1" presStyleIdx="6" presStyleCnt="14"/>
      <dgm:spPr/>
    </dgm:pt>
    <dgm:pt modelId="{B6BADF88-B920-43D4-9344-6C76033F2DAC}" type="pres">
      <dgm:prSet presAssocID="{3EA14905-C67B-4803-8865-B208FC60416A}" presName="sibTrans" presStyleCnt="0"/>
      <dgm:spPr/>
    </dgm:pt>
    <dgm:pt modelId="{56A5F947-4D80-4E52-A25D-3A6896476EF8}" type="pres">
      <dgm:prSet presAssocID="{FB62A899-420F-4677-885E-F5F1005DB2BD}" presName="parenttextcomposite" presStyleCnt="0"/>
      <dgm:spPr/>
    </dgm:pt>
    <dgm:pt modelId="{16BEDE23-E9D3-47B1-A878-3ECF7F001E09}" type="pres">
      <dgm:prSet presAssocID="{FB62A899-420F-4677-885E-F5F1005DB2BD}" presName="parenttext" presStyleLbl="revTx" presStyleIdx="1" presStyleCnt="2" custScaleX="436767" custScaleY="647305" custLinFactNeighborX="-40103" custLinFactNeighborY="-82927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52E101-1BC3-466D-91BA-42BC94C0DE8E}" type="pres">
      <dgm:prSet presAssocID="{FB62A899-420F-4677-885E-F5F1005DB2BD}" presName="parallelogramComposite" presStyleCnt="0"/>
      <dgm:spPr/>
    </dgm:pt>
    <dgm:pt modelId="{BECAD035-D56F-48B6-A9D0-4A5CCA164CD3}" type="pres">
      <dgm:prSet presAssocID="{FB62A899-420F-4677-885E-F5F1005DB2BD}" presName="parallelogram1" presStyleLbl="alignNode1" presStyleIdx="7" presStyleCnt="14"/>
      <dgm:spPr/>
    </dgm:pt>
    <dgm:pt modelId="{9936A329-34B7-4251-B001-3394F9376797}" type="pres">
      <dgm:prSet presAssocID="{FB62A899-420F-4677-885E-F5F1005DB2BD}" presName="parallelogram2" presStyleLbl="alignNode1" presStyleIdx="8" presStyleCnt="14"/>
      <dgm:spPr/>
    </dgm:pt>
    <dgm:pt modelId="{D4F3E351-CBA5-4CAB-86C4-47F1FDD052F2}" type="pres">
      <dgm:prSet presAssocID="{FB62A899-420F-4677-885E-F5F1005DB2BD}" presName="parallelogram3" presStyleLbl="alignNode1" presStyleIdx="9" presStyleCnt="14"/>
      <dgm:spPr/>
    </dgm:pt>
    <dgm:pt modelId="{098F613F-9EF0-4963-AEA0-C7C22DCE0497}" type="pres">
      <dgm:prSet presAssocID="{FB62A899-420F-4677-885E-F5F1005DB2BD}" presName="parallelogram4" presStyleLbl="alignNode1" presStyleIdx="10" presStyleCnt="14"/>
      <dgm:spPr/>
    </dgm:pt>
    <dgm:pt modelId="{18606620-7077-4DBE-88AB-7ED57CB2721F}" type="pres">
      <dgm:prSet presAssocID="{FB62A899-420F-4677-885E-F5F1005DB2BD}" presName="parallelogram5" presStyleLbl="alignNode1" presStyleIdx="11" presStyleCnt="14"/>
      <dgm:spPr/>
    </dgm:pt>
    <dgm:pt modelId="{24992A3A-2DA7-4E27-A15B-DD29512C6C86}" type="pres">
      <dgm:prSet presAssocID="{FB62A899-420F-4677-885E-F5F1005DB2BD}" presName="parallelogram6" presStyleLbl="alignNode1" presStyleIdx="12" presStyleCnt="14"/>
      <dgm:spPr/>
    </dgm:pt>
    <dgm:pt modelId="{3DC15D45-EFA2-4F84-BA0F-4FCC6C107196}" type="pres">
      <dgm:prSet presAssocID="{FB62A899-420F-4677-885E-F5F1005DB2BD}" presName="parallelogram7" presStyleLbl="alignNode1" presStyleIdx="13" presStyleCnt="14"/>
      <dgm:spPr/>
    </dgm:pt>
  </dgm:ptLst>
  <dgm:cxnLst>
    <dgm:cxn modelId="{A87AC53D-85CB-4849-BCBB-649EA51A7E85}" srcId="{1D2BCD31-4899-4F40-A9D0-39A2D98EB40F}" destId="{0B9E13B6-DBFE-436B-BC7D-D3E0ECD1C000}" srcOrd="0" destOrd="0" parTransId="{232F8062-3BDD-4E8D-B965-8781CB60FB19}" sibTransId="{3EA14905-C67B-4803-8865-B208FC60416A}"/>
    <dgm:cxn modelId="{30282B9A-CAE3-40E1-AEF0-852FD6EA5C7C}" type="presOf" srcId="{1D2BCD31-4899-4F40-A9D0-39A2D98EB40F}" destId="{E470A141-4D35-40FC-BF9F-037AD32F13DB}" srcOrd="0" destOrd="0" presId="urn:microsoft.com/office/officeart/2008/layout/VerticalAccentList"/>
    <dgm:cxn modelId="{5B37AEC9-AFA7-45AA-8727-55C0518BC20A}" type="presOf" srcId="{FB62A899-420F-4677-885E-F5F1005DB2BD}" destId="{16BEDE23-E9D3-47B1-A878-3ECF7F001E09}" srcOrd="0" destOrd="0" presId="urn:microsoft.com/office/officeart/2008/layout/VerticalAccentList"/>
    <dgm:cxn modelId="{77007BC8-1417-4875-88D8-D885CA81F853}" type="presOf" srcId="{0B9E13B6-DBFE-436B-BC7D-D3E0ECD1C000}" destId="{7FDF4FAD-2EF7-4838-8BD9-9CAD8712131D}" srcOrd="0" destOrd="0" presId="urn:microsoft.com/office/officeart/2008/layout/VerticalAccentList"/>
    <dgm:cxn modelId="{2B9BAFF5-7E89-47F2-91D7-540FB9CC6A9D}" srcId="{1D2BCD31-4899-4F40-A9D0-39A2D98EB40F}" destId="{FB62A899-420F-4677-885E-F5F1005DB2BD}" srcOrd="1" destOrd="0" parTransId="{8CD9027B-43FE-4CE0-B908-8F7A7268CE45}" sibTransId="{FA4E7504-54FB-4819-B710-67B5C13117F8}"/>
    <dgm:cxn modelId="{8B8DCFF4-1B33-48B9-8307-42386B0EFCC7}" type="presParOf" srcId="{E470A141-4D35-40FC-BF9F-037AD32F13DB}" destId="{5F0C1DCF-BF4B-43C0-8E5E-4E6B446A5C8C}" srcOrd="0" destOrd="0" presId="urn:microsoft.com/office/officeart/2008/layout/VerticalAccentList"/>
    <dgm:cxn modelId="{1E9BABE7-C0BF-4563-84A4-0B9A6EF323DA}" type="presParOf" srcId="{5F0C1DCF-BF4B-43C0-8E5E-4E6B446A5C8C}" destId="{7FDF4FAD-2EF7-4838-8BD9-9CAD8712131D}" srcOrd="0" destOrd="0" presId="urn:microsoft.com/office/officeart/2008/layout/VerticalAccentList"/>
    <dgm:cxn modelId="{BB111A06-A217-494F-A1C8-D9B99558BA8B}" type="presParOf" srcId="{E470A141-4D35-40FC-BF9F-037AD32F13DB}" destId="{D7A5C813-F28E-4D3C-BA94-A8DD6F9A02BD}" srcOrd="1" destOrd="0" presId="urn:microsoft.com/office/officeart/2008/layout/VerticalAccentList"/>
    <dgm:cxn modelId="{1FC6496D-6FAF-4C63-8DC3-19504ED5E057}" type="presParOf" srcId="{D7A5C813-F28E-4D3C-BA94-A8DD6F9A02BD}" destId="{2F7C09A8-6528-4ECF-8C38-40540BEBC771}" srcOrd="0" destOrd="0" presId="urn:microsoft.com/office/officeart/2008/layout/VerticalAccentList"/>
    <dgm:cxn modelId="{2BF8FD7B-6BB8-4F60-BC1A-C605017F03C6}" type="presParOf" srcId="{D7A5C813-F28E-4D3C-BA94-A8DD6F9A02BD}" destId="{C94A2E0D-2142-4CC2-89B6-6804B21DC343}" srcOrd="1" destOrd="0" presId="urn:microsoft.com/office/officeart/2008/layout/VerticalAccentList"/>
    <dgm:cxn modelId="{77FC8E55-48A7-4A33-9B73-A1C5C626EA69}" type="presParOf" srcId="{D7A5C813-F28E-4D3C-BA94-A8DD6F9A02BD}" destId="{E9778496-3041-4B78-A85A-0B3446EA1405}" srcOrd="2" destOrd="0" presId="urn:microsoft.com/office/officeart/2008/layout/VerticalAccentList"/>
    <dgm:cxn modelId="{B45C1203-D145-4D5D-84C5-EC327661BACB}" type="presParOf" srcId="{D7A5C813-F28E-4D3C-BA94-A8DD6F9A02BD}" destId="{CDF0B303-04F9-42E2-832E-84633EA8489E}" srcOrd="3" destOrd="0" presId="urn:microsoft.com/office/officeart/2008/layout/VerticalAccentList"/>
    <dgm:cxn modelId="{A7131C32-E63C-48CB-8899-498E7F1D7127}" type="presParOf" srcId="{D7A5C813-F28E-4D3C-BA94-A8DD6F9A02BD}" destId="{AAA22676-9A70-4911-A8A0-9BF2CEB257FB}" srcOrd="4" destOrd="0" presId="urn:microsoft.com/office/officeart/2008/layout/VerticalAccentList"/>
    <dgm:cxn modelId="{415CF145-C538-4BE1-8EB5-76A9DEA6FC88}" type="presParOf" srcId="{D7A5C813-F28E-4D3C-BA94-A8DD6F9A02BD}" destId="{5E989F49-1B18-4054-A73C-FF20A57BB787}" srcOrd="5" destOrd="0" presId="urn:microsoft.com/office/officeart/2008/layout/VerticalAccentList"/>
    <dgm:cxn modelId="{636EA7F0-FD5B-449E-B599-FA26D4D8F67B}" type="presParOf" srcId="{D7A5C813-F28E-4D3C-BA94-A8DD6F9A02BD}" destId="{DDB87D9A-960F-4B24-8076-91A1B4301C70}" srcOrd="6" destOrd="0" presId="urn:microsoft.com/office/officeart/2008/layout/VerticalAccentList"/>
    <dgm:cxn modelId="{934DBE0D-0871-4FF9-8843-81A9565A19DF}" type="presParOf" srcId="{E470A141-4D35-40FC-BF9F-037AD32F13DB}" destId="{B6BADF88-B920-43D4-9344-6C76033F2DAC}" srcOrd="2" destOrd="0" presId="urn:microsoft.com/office/officeart/2008/layout/VerticalAccentList"/>
    <dgm:cxn modelId="{5D9EC64C-D99B-420A-813B-451E72402B9F}" type="presParOf" srcId="{E470A141-4D35-40FC-BF9F-037AD32F13DB}" destId="{56A5F947-4D80-4E52-A25D-3A6896476EF8}" srcOrd="3" destOrd="0" presId="urn:microsoft.com/office/officeart/2008/layout/VerticalAccentList"/>
    <dgm:cxn modelId="{45013074-98C2-4E49-96E1-2567A9D55C5B}" type="presParOf" srcId="{56A5F947-4D80-4E52-A25D-3A6896476EF8}" destId="{16BEDE23-E9D3-47B1-A878-3ECF7F001E09}" srcOrd="0" destOrd="0" presId="urn:microsoft.com/office/officeart/2008/layout/VerticalAccentList"/>
    <dgm:cxn modelId="{00E4AEA4-1722-412F-88C1-2883CE5E9C21}" type="presParOf" srcId="{E470A141-4D35-40FC-BF9F-037AD32F13DB}" destId="{2152E101-1BC3-466D-91BA-42BC94C0DE8E}" srcOrd="4" destOrd="0" presId="urn:microsoft.com/office/officeart/2008/layout/VerticalAccentList"/>
    <dgm:cxn modelId="{FD6E91C8-8937-4E2B-8A2D-E1A13A6F2E2C}" type="presParOf" srcId="{2152E101-1BC3-466D-91BA-42BC94C0DE8E}" destId="{BECAD035-D56F-48B6-A9D0-4A5CCA164CD3}" srcOrd="0" destOrd="0" presId="urn:microsoft.com/office/officeart/2008/layout/VerticalAccentList"/>
    <dgm:cxn modelId="{E854681D-5E38-4FDF-B023-80DF4E1103A5}" type="presParOf" srcId="{2152E101-1BC3-466D-91BA-42BC94C0DE8E}" destId="{9936A329-34B7-4251-B001-3394F9376797}" srcOrd="1" destOrd="0" presId="urn:microsoft.com/office/officeart/2008/layout/VerticalAccentList"/>
    <dgm:cxn modelId="{E873C9FA-0A20-43F6-A798-3B2B766B7017}" type="presParOf" srcId="{2152E101-1BC3-466D-91BA-42BC94C0DE8E}" destId="{D4F3E351-CBA5-4CAB-86C4-47F1FDD052F2}" srcOrd="2" destOrd="0" presId="urn:microsoft.com/office/officeart/2008/layout/VerticalAccentList"/>
    <dgm:cxn modelId="{ED9AD3B0-85BA-4ABE-B621-AADE2F292CDC}" type="presParOf" srcId="{2152E101-1BC3-466D-91BA-42BC94C0DE8E}" destId="{098F613F-9EF0-4963-AEA0-C7C22DCE0497}" srcOrd="3" destOrd="0" presId="urn:microsoft.com/office/officeart/2008/layout/VerticalAccentList"/>
    <dgm:cxn modelId="{B6364B55-CC4D-4AF9-8EDD-EF21764A13F1}" type="presParOf" srcId="{2152E101-1BC3-466D-91BA-42BC94C0DE8E}" destId="{18606620-7077-4DBE-88AB-7ED57CB2721F}" srcOrd="4" destOrd="0" presId="urn:microsoft.com/office/officeart/2008/layout/VerticalAccentList"/>
    <dgm:cxn modelId="{1E608CF9-FB9E-4458-BB89-4673B66D8387}" type="presParOf" srcId="{2152E101-1BC3-466D-91BA-42BC94C0DE8E}" destId="{24992A3A-2DA7-4E27-A15B-DD29512C6C86}" srcOrd="5" destOrd="0" presId="urn:microsoft.com/office/officeart/2008/layout/VerticalAccentList"/>
    <dgm:cxn modelId="{DFDB53F6-13A2-4087-BA76-1C757E281B04}" type="presParOf" srcId="{2152E101-1BC3-466D-91BA-42BC94C0DE8E}" destId="{3DC15D45-EFA2-4F84-BA0F-4FCC6C107196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862AF0A-3BF5-4AB0-8BF6-1685CC96445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669A601-59C8-4BD9-95E2-63378CAC8380}">
      <dgm:prSet phldrT="[Text]"/>
      <dgm:spPr/>
      <dgm:t>
        <a:bodyPr/>
        <a:lstStyle/>
        <a:p>
          <a:r>
            <a:rPr lang="en-US" dirty="0" smtClean="0"/>
            <a:t>১</a:t>
          </a:r>
          <a:endParaRPr lang="en-US" dirty="0"/>
        </a:p>
      </dgm:t>
    </dgm:pt>
    <dgm:pt modelId="{E4D605A3-4385-4994-85E5-114863EFAA69}" type="parTrans" cxnId="{643EF36C-4B54-460E-A80F-EC55D425B3DD}">
      <dgm:prSet/>
      <dgm:spPr/>
      <dgm:t>
        <a:bodyPr/>
        <a:lstStyle/>
        <a:p>
          <a:endParaRPr lang="en-US"/>
        </a:p>
      </dgm:t>
    </dgm:pt>
    <dgm:pt modelId="{AAB55206-E6E9-4511-81F5-F41596ACAF26}" type="sibTrans" cxnId="{643EF36C-4B54-460E-A80F-EC55D425B3DD}">
      <dgm:prSet/>
      <dgm:spPr/>
      <dgm:t>
        <a:bodyPr/>
        <a:lstStyle/>
        <a:p>
          <a:endParaRPr lang="en-US"/>
        </a:p>
      </dgm:t>
    </dgm:pt>
    <dgm:pt modelId="{E932549F-1CFE-4C29-93D3-F6F2BFD22BA6}">
      <dgm:prSet phldrT="[Text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পদের ব্যাপ্যতার সংজ্ঞা দিতে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পারবে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।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A62AEF18-541B-44C5-AD7C-0BD4EF12C1D7}" type="parTrans" cxnId="{6DC32C62-065F-45EA-8750-5E2D7138A8DE}">
      <dgm:prSet/>
      <dgm:spPr/>
      <dgm:t>
        <a:bodyPr/>
        <a:lstStyle/>
        <a:p>
          <a:endParaRPr lang="en-US"/>
        </a:p>
      </dgm:t>
    </dgm:pt>
    <dgm:pt modelId="{D4E5BEE5-545C-4EE4-B3A6-E3ADCF580CE8}" type="sibTrans" cxnId="{6DC32C62-065F-45EA-8750-5E2D7138A8DE}">
      <dgm:prSet/>
      <dgm:spPr/>
      <dgm:t>
        <a:bodyPr/>
        <a:lstStyle/>
        <a:p>
          <a:endParaRPr lang="en-US"/>
        </a:p>
      </dgm:t>
    </dgm:pt>
    <dgm:pt modelId="{CC1A1EDE-D34A-4874-A2C8-3E49AA418A15}">
      <dgm:prSet phldrT="[Text]"/>
      <dgm:spPr/>
      <dgm:t>
        <a:bodyPr/>
        <a:lstStyle/>
        <a:p>
          <a:r>
            <a:rPr lang="en-US" dirty="0" smtClean="0"/>
            <a:t>২</a:t>
          </a:r>
          <a:endParaRPr lang="en-US" dirty="0"/>
        </a:p>
      </dgm:t>
    </dgm:pt>
    <dgm:pt modelId="{FC05495D-00A6-4897-AB3D-31D8402C0C1C}" type="parTrans" cxnId="{8AF0D13B-C5BF-44DD-8865-610C1E9D5403}">
      <dgm:prSet/>
      <dgm:spPr/>
      <dgm:t>
        <a:bodyPr/>
        <a:lstStyle/>
        <a:p>
          <a:endParaRPr lang="en-US"/>
        </a:p>
      </dgm:t>
    </dgm:pt>
    <dgm:pt modelId="{6B962E3C-C30E-4F1F-B52D-C917FA17F3DE}" type="sibTrans" cxnId="{8AF0D13B-C5BF-44DD-8865-610C1E9D5403}">
      <dgm:prSet/>
      <dgm:spPr/>
      <dgm:t>
        <a:bodyPr/>
        <a:lstStyle/>
        <a:p>
          <a:endParaRPr lang="en-US"/>
        </a:p>
      </dgm:t>
    </dgm:pt>
    <dgm:pt modelId="{2FE04D1A-084C-4FE2-9728-E445DA06E2EE}">
      <dgm:prSet phldrT="[Text]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পদের ব্যাপ্যতার প্রকারভেদ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জানতে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পারবে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।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88512028-EDBA-44D0-AEB8-F9F4D2E737EE}" type="parTrans" cxnId="{861569EC-B89F-4E9C-A513-CB444F1A16CE}">
      <dgm:prSet/>
      <dgm:spPr/>
      <dgm:t>
        <a:bodyPr/>
        <a:lstStyle/>
        <a:p>
          <a:endParaRPr lang="en-US"/>
        </a:p>
      </dgm:t>
    </dgm:pt>
    <dgm:pt modelId="{BE6F4F06-6692-444B-AF15-E81AC4A4B44A}" type="sibTrans" cxnId="{861569EC-B89F-4E9C-A513-CB444F1A16CE}">
      <dgm:prSet/>
      <dgm:spPr/>
      <dgm:t>
        <a:bodyPr/>
        <a:lstStyle/>
        <a:p>
          <a:endParaRPr lang="en-US"/>
        </a:p>
      </dgm:t>
    </dgm:pt>
    <dgm:pt modelId="{4B8BC6AB-1C83-4BF9-BF5B-1CE84DCE027D}">
      <dgm:prSet phldrT="[Text]"/>
      <dgm:spPr/>
      <dgm:t>
        <a:bodyPr/>
        <a:lstStyle/>
        <a:p>
          <a:r>
            <a:rPr lang="en-US" dirty="0" smtClean="0"/>
            <a:t>৩</a:t>
          </a:r>
          <a:endParaRPr lang="en-US" dirty="0"/>
        </a:p>
      </dgm:t>
    </dgm:pt>
    <dgm:pt modelId="{A2A973C0-AF27-40CE-9D8A-DB175AE00C67}" type="parTrans" cxnId="{50EA9944-9087-4707-9B31-5001591097A3}">
      <dgm:prSet/>
      <dgm:spPr/>
      <dgm:t>
        <a:bodyPr/>
        <a:lstStyle/>
        <a:p>
          <a:endParaRPr lang="en-US"/>
        </a:p>
      </dgm:t>
    </dgm:pt>
    <dgm:pt modelId="{67868F73-B14D-4266-96A0-5E466AA6974E}" type="sibTrans" cxnId="{50EA9944-9087-4707-9B31-5001591097A3}">
      <dgm:prSet/>
      <dgm:spPr/>
      <dgm:t>
        <a:bodyPr/>
        <a:lstStyle/>
        <a:p>
          <a:endParaRPr lang="en-US"/>
        </a:p>
      </dgm:t>
    </dgm:pt>
    <dgm:pt modelId="{B86FB7EE-E902-47A7-931F-2237B44C808F}">
      <dgm:prSet phldrT="[Text]"/>
      <dgm:spPr>
        <a:blipFill rotWithShape="0">
          <a:blip xmlns:r="http://schemas.openxmlformats.org/officeDocument/2006/relationships" r:embed="rId3"/>
          <a:tile tx="0" ty="0" sx="100000" sy="100000" flip="none" algn="tl"/>
        </a:blip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পদের ব্যাপ্যতার নিয়মগুলো বিশ্লেষণ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করতে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পারবে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।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99F06E57-9F10-4915-9536-F509F1E3728E}" type="parTrans" cxnId="{7FD74FE2-F97E-4827-BDAF-B15395950193}">
      <dgm:prSet/>
      <dgm:spPr/>
      <dgm:t>
        <a:bodyPr/>
        <a:lstStyle/>
        <a:p>
          <a:endParaRPr lang="en-US"/>
        </a:p>
      </dgm:t>
    </dgm:pt>
    <dgm:pt modelId="{D93BB780-AB82-4A57-815B-3C8E8237844A}" type="sibTrans" cxnId="{7FD74FE2-F97E-4827-BDAF-B15395950193}">
      <dgm:prSet/>
      <dgm:spPr/>
      <dgm:t>
        <a:bodyPr/>
        <a:lstStyle/>
        <a:p>
          <a:endParaRPr lang="en-US"/>
        </a:p>
      </dgm:t>
    </dgm:pt>
    <dgm:pt modelId="{86D7C927-BF3B-4312-8D2F-E698BF91CC76}" type="pres">
      <dgm:prSet presAssocID="{C862AF0A-3BF5-4AB0-8BF6-1685CC96445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92FB5C-6159-4B0D-A60E-B74EAB31362A}" type="pres">
      <dgm:prSet presAssocID="{7669A601-59C8-4BD9-95E2-63378CAC8380}" presName="composite" presStyleCnt="0"/>
      <dgm:spPr/>
    </dgm:pt>
    <dgm:pt modelId="{42CA5BDF-FB7A-48AE-8208-AC3B8DB36F80}" type="pres">
      <dgm:prSet presAssocID="{7669A601-59C8-4BD9-95E2-63378CAC8380}" presName="parentText" presStyleLbl="alignNode1" presStyleIdx="0" presStyleCnt="3" custLinFactNeighborX="0" custLinFactNeighborY="-2001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C71362-0F73-4137-AC3D-2D82837A1273}" type="pres">
      <dgm:prSet presAssocID="{7669A601-59C8-4BD9-95E2-63378CAC8380}" presName="descendantText" presStyleLbl="alignAcc1" presStyleIdx="0" presStyleCnt="3" custLinFactNeighborX="92" custLinFactNeighborY="-307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CDBD01-BEC5-4A06-9EDF-6F4F1814B07B}" type="pres">
      <dgm:prSet presAssocID="{AAB55206-E6E9-4511-81F5-F41596ACAF26}" presName="sp" presStyleCnt="0"/>
      <dgm:spPr/>
    </dgm:pt>
    <dgm:pt modelId="{27DA7D22-A545-44EA-B584-481E2C389AD8}" type="pres">
      <dgm:prSet presAssocID="{CC1A1EDE-D34A-4874-A2C8-3E49AA418A15}" presName="composite" presStyleCnt="0"/>
      <dgm:spPr/>
    </dgm:pt>
    <dgm:pt modelId="{6665D7EA-5785-4571-9795-FA67040E5703}" type="pres">
      <dgm:prSet presAssocID="{CC1A1EDE-D34A-4874-A2C8-3E49AA418A15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CBA942-C3A4-4E7F-89E5-325273FE77DD}" type="pres">
      <dgm:prSet presAssocID="{CC1A1EDE-D34A-4874-A2C8-3E49AA418A15}" presName="descendantText" presStyleLbl="alignAcc1" presStyleIdx="1" presStyleCnt="3" custLinFactNeighborX="-957" custLinFactNeighborY="-20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27E6B6-0FC7-451B-9345-08A37F071F4E}" type="pres">
      <dgm:prSet presAssocID="{6B962E3C-C30E-4F1F-B52D-C917FA17F3DE}" presName="sp" presStyleCnt="0"/>
      <dgm:spPr/>
    </dgm:pt>
    <dgm:pt modelId="{BE2C52D3-5B0B-4851-B43B-5DFEDBC465CC}" type="pres">
      <dgm:prSet presAssocID="{4B8BC6AB-1C83-4BF9-BF5B-1CE84DCE027D}" presName="composite" presStyleCnt="0"/>
      <dgm:spPr/>
    </dgm:pt>
    <dgm:pt modelId="{C85D8085-D615-40EB-A7C8-5B58E10EB61B}" type="pres">
      <dgm:prSet presAssocID="{4B8BC6AB-1C83-4BF9-BF5B-1CE84DCE027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3CCF47-BB2D-4698-A8AB-C0FFD817EFC5}" type="pres">
      <dgm:prSet presAssocID="{4B8BC6AB-1C83-4BF9-BF5B-1CE84DCE027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C32C62-065F-45EA-8750-5E2D7138A8DE}" srcId="{7669A601-59C8-4BD9-95E2-63378CAC8380}" destId="{E932549F-1CFE-4C29-93D3-F6F2BFD22BA6}" srcOrd="0" destOrd="0" parTransId="{A62AEF18-541B-44C5-AD7C-0BD4EF12C1D7}" sibTransId="{D4E5BEE5-545C-4EE4-B3A6-E3ADCF580CE8}"/>
    <dgm:cxn modelId="{29B3FFAA-0BDB-48F6-8D3C-96360D5567D1}" type="presOf" srcId="{4B8BC6AB-1C83-4BF9-BF5B-1CE84DCE027D}" destId="{C85D8085-D615-40EB-A7C8-5B58E10EB61B}" srcOrd="0" destOrd="0" presId="urn:microsoft.com/office/officeart/2005/8/layout/chevron2"/>
    <dgm:cxn modelId="{899933A3-6F16-49D0-9AE1-52EA095CDBC5}" type="presOf" srcId="{CC1A1EDE-D34A-4874-A2C8-3E49AA418A15}" destId="{6665D7EA-5785-4571-9795-FA67040E5703}" srcOrd="0" destOrd="0" presId="urn:microsoft.com/office/officeart/2005/8/layout/chevron2"/>
    <dgm:cxn modelId="{7A25642E-D6AF-4A34-BF8B-E7F8BF367A17}" type="presOf" srcId="{2FE04D1A-084C-4FE2-9728-E445DA06E2EE}" destId="{B2CBA942-C3A4-4E7F-89E5-325273FE77DD}" srcOrd="0" destOrd="0" presId="urn:microsoft.com/office/officeart/2005/8/layout/chevron2"/>
    <dgm:cxn modelId="{8AF0D13B-C5BF-44DD-8865-610C1E9D5403}" srcId="{C862AF0A-3BF5-4AB0-8BF6-1685CC964455}" destId="{CC1A1EDE-D34A-4874-A2C8-3E49AA418A15}" srcOrd="1" destOrd="0" parTransId="{FC05495D-00A6-4897-AB3D-31D8402C0C1C}" sibTransId="{6B962E3C-C30E-4F1F-B52D-C917FA17F3DE}"/>
    <dgm:cxn modelId="{50EA9944-9087-4707-9B31-5001591097A3}" srcId="{C862AF0A-3BF5-4AB0-8BF6-1685CC964455}" destId="{4B8BC6AB-1C83-4BF9-BF5B-1CE84DCE027D}" srcOrd="2" destOrd="0" parTransId="{A2A973C0-AF27-40CE-9D8A-DB175AE00C67}" sibTransId="{67868F73-B14D-4266-96A0-5E466AA6974E}"/>
    <dgm:cxn modelId="{643EF36C-4B54-460E-A80F-EC55D425B3DD}" srcId="{C862AF0A-3BF5-4AB0-8BF6-1685CC964455}" destId="{7669A601-59C8-4BD9-95E2-63378CAC8380}" srcOrd="0" destOrd="0" parTransId="{E4D605A3-4385-4994-85E5-114863EFAA69}" sibTransId="{AAB55206-E6E9-4511-81F5-F41596ACAF26}"/>
    <dgm:cxn modelId="{861569EC-B89F-4E9C-A513-CB444F1A16CE}" srcId="{CC1A1EDE-D34A-4874-A2C8-3E49AA418A15}" destId="{2FE04D1A-084C-4FE2-9728-E445DA06E2EE}" srcOrd="0" destOrd="0" parTransId="{88512028-EDBA-44D0-AEB8-F9F4D2E737EE}" sibTransId="{BE6F4F06-6692-444B-AF15-E81AC4A4B44A}"/>
    <dgm:cxn modelId="{236C2BB1-CFD7-47E1-8FA9-CEAE07512E65}" type="presOf" srcId="{B86FB7EE-E902-47A7-931F-2237B44C808F}" destId="{D93CCF47-BB2D-4698-A8AB-C0FFD817EFC5}" srcOrd="0" destOrd="0" presId="urn:microsoft.com/office/officeart/2005/8/layout/chevron2"/>
    <dgm:cxn modelId="{8B5935CF-FE59-46AF-9B79-5FA63EC32827}" type="presOf" srcId="{C862AF0A-3BF5-4AB0-8BF6-1685CC964455}" destId="{86D7C927-BF3B-4312-8D2F-E698BF91CC76}" srcOrd="0" destOrd="0" presId="urn:microsoft.com/office/officeart/2005/8/layout/chevron2"/>
    <dgm:cxn modelId="{8292BC32-949B-4786-BB01-CD2CB4241763}" type="presOf" srcId="{7669A601-59C8-4BD9-95E2-63378CAC8380}" destId="{42CA5BDF-FB7A-48AE-8208-AC3B8DB36F80}" srcOrd="0" destOrd="0" presId="urn:microsoft.com/office/officeart/2005/8/layout/chevron2"/>
    <dgm:cxn modelId="{6291F7AF-18FA-4106-B456-B09149230A63}" type="presOf" srcId="{E932549F-1CFE-4C29-93D3-F6F2BFD22BA6}" destId="{30C71362-0F73-4137-AC3D-2D82837A1273}" srcOrd="0" destOrd="0" presId="urn:microsoft.com/office/officeart/2005/8/layout/chevron2"/>
    <dgm:cxn modelId="{7FD74FE2-F97E-4827-BDAF-B15395950193}" srcId="{4B8BC6AB-1C83-4BF9-BF5B-1CE84DCE027D}" destId="{B86FB7EE-E902-47A7-931F-2237B44C808F}" srcOrd="0" destOrd="0" parTransId="{99F06E57-9F10-4915-9536-F509F1E3728E}" sibTransId="{D93BB780-AB82-4A57-815B-3C8E8237844A}"/>
    <dgm:cxn modelId="{1925E369-5FB5-4E83-8DBD-F2F693C1C8B3}" type="presParOf" srcId="{86D7C927-BF3B-4312-8D2F-E698BF91CC76}" destId="{9E92FB5C-6159-4B0D-A60E-B74EAB31362A}" srcOrd="0" destOrd="0" presId="urn:microsoft.com/office/officeart/2005/8/layout/chevron2"/>
    <dgm:cxn modelId="{7CE458A2-7A92-4BDE-8883-EDA03BF3B612}" type="presParOf" srcId="{9E92FB5C-6159-4B0D-A60E-B74EAB31362A}" destId="{42CA5BDF-FB7A-48AE-8208-AC3B8DB36F80}" srcOrd="0" destOrd="0" presId="urn:microsoft.com/office/officeart/2005/8/layout/chevron2"/>
    <dgm:cxn modelId="{B687B6C9-4FED-4BA3-AE8F-D2C4393DAC96}" type="presParOf" srcId="{9E92FB5C-6159-4B0D-A60E-B74EAB31362A}" destId="{30C71362-0F73-4137-AC3D-2D82837A1273}" srcOrd="1" destOrd="0" presId="urn:microsoft.com/office/officeart/2005/8/layout/chevron2"/>
    <dgm:cxn modelId="{ECEDBBBC-99F7-4221-B26C-F3BE909DD90E}" type="presParOf" srcId="{86D7C927-BF3B-4312-8D2F-E698BF91CC76}" destId="{2CCDBD01-BEC5-4A06-9EDF-6F4F1814B07B}" srcOrd="1" destOrd="0" presId="urn:microsoft.com/office/officeart/2005/8/layout/chevron2"/>
    <dgm:cxn modelId="{C88F05CB-2198-4CED-9410-8765BCCDA39B}" type="presParOf" srcId="{86D7C927-BF3B-4312-8D2F-E698BF91CC76}" destId="{27DA7D22-A545-44EA-B584-481E2C389AD8}" srcOrd="2" destOrd="0" presId="urn:microsoft.com/office/officeart/2005/8/layout/chevron2"/>
    <dgm:cxn modelId="{2AA21F4D-19E1-4E60-A27C-F345540282C5}" type="presParOf" srcId="{27DA7D22-A545-44EA-B584-481E2C389AD8}" destId="{6665D7EA-5785-4571-9795-FA67040E5703}" srcOrd="0" destOrd="0" presId="urn:microsoft.com/office/officeart/2005/8/layout/chevron2"/>
    <dgm:cxn modelId="{8F5F5B4C-A901-4398-BEAD-3A897479E3F9}" type="presParOf" srcId="{27DA7D22-A545-44EA-B584-481E2C389AD8}" destId="{B2CBA942-C3A4-4E7F-89E5-325273FE77DD}" srcOrd="1" destOrd="0" presId="urn:microsoft.com/office/officeart/2005/8/layout/chevron2"/>
    <dgm:cxn modelId="{25575769-BACC-453D-AE03-7E403E185769}" type="presParOf" srcId="{86D7C927-BF3B-4312-8D2F-E698BF91CC76}" destId="{1D27E6B6-0FC7-451B-9345-08A37F071F4E}" srcOrd="3" destOrd="0" presId="urn:microsoft.com/office/officeart/2005/8/layout/chevron2"/>
    <dgm:cxn modelId="{762C72EE-C1A9-44BD-BF89-6FEC08FFA09C}" type="presParOf" srcId="{86D7C927-BF3B-4312-8D2F-E698BF91CC76}" destId="{BE2C52D3-5B0B-4851-B43B-5DFEDBC465CC}" srcOrd="4" destOrd="0" presId="urn:microsoft.com/office/officeart/2005/8/layout/chevron2"/>
    <dgm:cxn modelId="{13A487BE-1D67-4FA8-A2BD-42EB7898E47F}" type="presParOf" srcId="{BE2C52D3-5B0B-4851-B43B-5DFEDBC465CC}" destId="{C85D8085-D615-40EB-A7C8-5B58E10EB61B}" srcOrd="0" destOrd="0" presId="urn:microsoft.com/office/officeart/2005/8/layout/chevron2"/>
    <dgm:cxn modelId="{CC7032DB-5F6D-4D6C-9878-D56250B94671}" type="presParOf" srcId="{BE2C52D3-5B0B-4851-B43B-5DFEDBC465CC}" destId="{D93CCF47-BB2D-4698-A8AB-C0FFD817EFC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B1E2828-6994-4E0D-B779-50922A1BC6A7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US"/>
        </a:p>
      </dgm:t>
    </dgm:pt>
    <dgm:pt modelId="{DA35C4A9-A73D-4EA3-ABE6-DFA41B50DBD4}" type="pres">
      <dgm:prSet presAssocID="{0B1E2828-6994-4E0D-B779-50922A1BC6A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9C446267-907D-4A22-9C66-CC31984992E5}" type="presOf" srcId="{0B1E2828-6994-4E0D-B779-50922A1BC6A7}" destId="{DA35C4A9-A73D-4EA3-ABE6-DFA41B50DBD4}" srcOrd="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43D5CBF-4CB7-4AB6-B00F-12853FB722E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B01586-8634-4F0D-A1B7-C61F925888A6}">
      <dgm:prSet phldrT="[Text]"/>
      <dgm:spPr/>
      <dgm:t>
        <a:bodyPr/>
        <a:lstStyle/>
        <a:p>
          <a:r>
            <a:rPr lang="en-US" dirty="0" err="1" smtClean="0"/>
            <a:t>প্রশ্ন</a:t>
          </a:r>
          <a:r>
            <a:rPr lang="en-US" dirty="0" smtClean="0"/>
            <a:t>?</a:t>
          </a:r>
          <a:endParaRPr lang="en-US" dirty="0"/>
        </a:p>
      </dgm:t>
    </dgm:pt>
    <dgm:pt modelId="{EA55FC06-DD9E-41D6-B709-E4FD39600630}" type="parTrans" cxnId="{243C4C5C-7D1B-45C1-B41D-CF01CA2FD5F7}">
      <dgm:prSet/>
      <dgm:spPr/>
      <dgm:t>
        <a:bodyPr/>
        <a:lstStyle/>
        <a:p>
          <a:endParaRPr lang="en-US"/>
        </a:p>
      </dgm:t>
    </dgm:pt>
    <dgm:pt modelId="{3E850E48-FA96-4F2F-A4C7-C6CDC7E98A33}" type="sibTrans" cxnId="{243C4C5C-7D1B-45C1-B41D-CF01CA2FD5F7}">
      <dgm:prSet/>
      <dgm:spPr/>
      <dgm:t>
        <a:bodyPr/>
        <a:lstStyle/>
        <a:p>
          <a:endParaRPr lang="en-US"/>
        </a:p>
      </dgm:t>
    </dgm:pt>
    <dgm:pt modelId="{A58AB682-7DB7-4A35-9F03-A5CC98C45BEF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পদের ব্যাপ্যতা কী</a:t>
          </a:r>
          <a:r>
            <a:rPr lang="en-US" dirty="0" smtClean="0">
              <a:latin typeface="NikoshBAN" pitchFamily="2" charset="0"/>
              <a:cs typeface="NikoshBAN" pitchFamily="2" charset="0"/>
            </a:rPr>
            <a:t>?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361EA3D5-AD1C-48FB-9FF4-05077FE06A30}" type="parTrans" cxnId="{EDCD3377-3715-4041-9F78-A25D3A4898D9}">
      <dgm:prSet/>
      <dgm:spPr/>
      <dgm:t>
        <a:bodyPr/>
        <a:lstStyle/>
        <a:p>
          <a:endParaRPr lang="en-US"/>
        </a:p>
      </dgm:t>
    </dgm:pt>
    <dgm:pt modelId="{1ACB51A4-6D2B-4B3D-ADFD-907152466C54}" type="sibTrans" cxnId="{EDCD3377-3715-4041-9F78-A25D3A4898D9}">
      <dgm:prSet/>
      <dgm:spPr/>
      <dgm:t>
        <a:bodyPr/>
        <a:lstStyle/>
        <a:p>
          <a:endParaRPr lang="en-US"/>
        </a:p>
      </dgm:t>
    </dgm:pt>
    <dgm:pt modelId="{0C1C15CD-6115-40A7-86D8-A4641DC8CBDB}" type="pres">
      <dgm:prSet presAssocID="{743D5CBF-4CB7-4AB6-B00F-12853FB722E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47E972-BBB2-4C33-AB34-78D448C503BA}" type="pres">
      <dgm:prSet presAssocID="{26B01586-8634-4F0D-A1B7-C61F925888A6}" presName="composite" presStyleCnt="0"/>
      <dgm:spPr/>
    </dgm:pt>
    <dgm:pt modelId="{7AB4524B-2CF5-4F05-A8BD-5E60BC62A290}" type="pres">
      <dgm:prSet presAssocID="{26B01586-8634-4F0D-A1B7-C61F925888A6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199D91-BEE8-47AD-9E67-8309E5E5B809}" type="pres">
      <dgm:prSet presAssocID="{26B01586-8634-4F0D-A1B7-C61F925888A6}" presName="descendantText" presStyleLbl="alignAcc1" presStyleIdx="0" presStyleCnt="1" custScaleY="100000" custLinFactNeighborX="0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B5AE96-3CC7-44C5-9498-BE1C0C2542AB}" type="presOf" srcId="{26B01586-8634-4F0D-A1B7-C61F925888A6}" destId="{7AB4524B-2CF5-4F05-A8BD-5E60BC62A290}" srcOrd="0" destOrd="0" presId="urn:microsoft.com/office/officeart/2005/8/layout/chevron2"/>
    <dgm:cxn modelId="{EDCD3377-3715-4041-9F78-A25D3A4898D9}" srcId="{26B01586-8634-4F0D-A1B7-C61F925888A6}" destId="{A58AB682-7DB7-4A35-9F03-A5CC98C45BEF}" srcOrd="0" destOrd="0" parTransId="{361EA3D5-AD1C-48FB-9FF4-05077FE06A30}" sibTransId="{1ACB51A4-6D2B-4B3D-ADFD-907152466C54}"/>
    <dgm:cxn modelId="{7FC749D2-CC16-4FB9-9F14-1104CBF65523}" type="presOf" srcId="{743D5CBF-4CB7-4AB6-B00F-12853FB722EA}" destId="{0C1C15CD-6115-40A7-86D8-A4641DC8CBDB}" srcOrd="0" destOrd="0" presId="urn:microsoft.com/office/officeart/2005/8/layout/chevron2"/>
    <dgm:cxn modelId="{243C4C5C-7D1B-45C1-B41D-CF01CA2FD5F7}" srcId="{743D5CBF-4CB7-4AB6-B00F-12853FB722EA}" destId="{26B01586-8634-4F0D-A1B7-C61F925888A6}" srcOrd="0" destOrd="0" parTransId="{EA55FC06-DD9E-41D6-B709-E4FD39600630}" sibTransId="{3E850E48-FA96-4F2F-A4C7-C6CDC7E98A33}"/>
    <dgm:cxn modelId="{B414047F-6278-4494-876F-39B8C24C654C}" type="presOf" srcId="{A58AB682-7DB7-4A35-9F03-A5CC98C45BEF}" destId="{7F199D91-BEE8-47AD-9E67-8309E5E5B809}" srcOrd="0" destOrd="0" presId="urn:microsoft.com/office/officeart/2005/8/layout/chevron2"/>
    <dgm:cxn modelId="{213C3E21-CF07-451B-B847-20D46DFEE3E4}" type="presParOf" srcId="{0C1C15CD-6115-40A7-86D8-A4641DC8CBDB}" destId="{5547E972-BBB2-4C33-AB34-78D448C503BA}" srcOrd="0" destOrd="0" presId="urn:microsoft.com/office/officeart/2005/8/layout/chevron2"/>
    <dgm:cxn modelId="{AD67F399-EB94-4911-985F-86A271BA7DCD}" type="presParOf" srcId="{5547E972-BBB2-4C33-AB34-78D448C503BA}" destId="{7AB4524B-2CF5-4F05-A8BD-5E60BC62A290}" srcOrd="0" destOrd="0" presId="urn:microsoft.com/office/officeart/2005/8/layout/chevron2"/>
    <dgm:cxn modelId="{99B85FCA-F9BA-472F-B046-153F52F84FA8}" type="presParOf" srcId="{5547E972-BBB2-4C33-AB34-78D448C503BA}" destId="{7F199D91-BEE8-47AD-9E67-8309E5E5B80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CC9AD99-2A86-4C6F-B1E9-0EF8642E77D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FFB763A-6FB2-4F49-8758-35CC0B31279D}">
      <dgm:prSet phldrT="[Text]"/>
      <dgm:spPr/>
      <dgm:t>
        <a:bodyPr/>
        <a:lstStyle/>
        <a:p>
          <a:r>
            <a:rPr lang="en-US" dirty="0" err="1" smtClean="0"/>
            <a:t>প্রশ্ন</a:t>
          </a:r>
          <a:r>
            <a:rPr lang="en-US" dirty="0" smtClean="0"/>
            <a:t>?</a:t>
          </a:r>
          <a:endParaRPr lang="en-US" dirty="0"/>
        </a:p>
      </dgm:t>
    </dgm:pt>
    <dgm:pt modelId="{150E494F-F553-4414-9EDF-459B92F71882}" type="parTrans" cxnId="{74F0BFD6-B004-4EFB-AC66-61DC7E1E55CF}">
      <dgm:prSet/>
      <dgm:spPr/>
      <dgm:t>
        <a:bodyPr/>
        <a:lstStyle/>
        <a:p>
          <a:endParaRPr lang="en-US"/>
        </a:p>
      </dgm:t>
    </dgm:pt>
    <dgm:pt modelId="{B354E9B9-E8F5-41F8-BCDF-7E0EAA69A6E8}" type="sibTrans" cxnId="{74F0BFD6-B004-4EFB-AC66-61DC7E1E55CF}">
      <dgm:prSet/>
      <dgm:spPr/>
      <dgm:t>
        <a:bodyPr/>
        <a:lstStyle/>
        <a:p>
          <a:endParaRPr lang="en-US"/>
        </a:p>
      </dgm:t>
    </dgm:pt>
    <dgm:pt modelId="{6985A328-38E8-4220-BD1C-5B2A62CA3FBE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পদের ব্যাপ্যতার নিয়মগুলি কী কী</a:t>
          </a:r>
          <a:r>
            <a:rPr lang="en-US" dirty="0" smtClean="0">
              <a:latin typeface="NikoshBAN" pitchFamily="2" charset="0"/>
              <a:cs typeface="NikoshBAN" pitchFamily="2" charset="0"/>
            </a:rPr>
            <a:t>?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1C1F0C71-3AF8-46C4-A016-702164287DC1}" type="parTrans" cxnId="{CECF55A1-B6A3-4D68-8151-F75287CFEA12}">
      <dgm:prSet/>
      <dgm:spPr/>
      <dgm:t>
        <a:bodyPr/>
        <a:lstStyle/>
        <a:p>
          <a:endParaRPr lang="en-US"/>
        </a:p>
      </dgm:t>
    </dgm:pt>
    <dgm:pt modelId="{CF453121-D716-46FE-8A2A-F74DDC03AFDF}" type="sibTrans" cxnId="{CECF55A1-B6A3-4D68-8151-F75287CFEA12}">
      <dgm:prSet/>
      <dgm:spPr/>
      <dgm:t>
        <a:bodyPr/>
        <a:lstStyle/>
        <a:p>
          <a:endParaRPr lang="en-US"/>
        </a:p>
      </dgm:t>
    </dgm:pt>
    <dgm:pt modelId="{FBC890B5-52E4-4C49-ACD8-17346460279E}" type="pres">
      <dgm:prSet presAssocID="{FCC9AD99-2A86-4C6F-B1E9-0EF8642E77D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06A440-F766-4CC5-A63E-6B75A5B6327A}" type="pres">
      <dgm:prSet presAssocID="{4FFB763A-6FB2-4F49-8758-35CC0B31279D}" presName="composite" presStyleCnt="0"/>
      <dgm:spPr/>
    </dgm:pt>
    <dgm:pt modelId="{CB2AFA84-15CA-4A34-A524-6710B3523276}" type="pres">
      <dgm:prSet presAssocID="{4FFB763A-6FB2-4F49-8758-35CC0B31279D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1B35D2-088A-4567-A967-635629F14B00}" type="pres">
      <dgm:prSet presAssocID="{4FFB763A-6FB2-4F49-8758-35CC0B31279D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851C07-2A11-4122-BC0C-5E3FBE89B291}" type="presOf" srcId="{4FFB763A-6FB2-4F49-8758-35CC0B31279D}" destId="{CB2AFA84-15CA-4A34-A524-6710B3523276}" srcOrd="0" destOrd="0" presId="urn:microsoft.com/office/officeart/2005/8/layout/chevron2"/>
    <dgm:cxn modelId="{E441FC15-F6FF-4ECC-9BAB-E8457DB6D3EF}" type="presOf" srcId="{6985A328-38E8-4220-BD1C-5B2A62CA3FBE}" destId="{981B35D2-088A-4567-A967-635629F14B00}" srcOrd="0" destOrd="0" presId="urn:microsoft.com/office/officeart/2005/8/layout/chevron2"/>
    <dgm:cxn modelId="{CECF55A1-B6A3-4D68-8151-F75287CFEA12}" srcId="{4FFB763A-6FB2-4F49-8758-35CC0B31279D}" destId="{6985A328-38E8-4220-BD1C-5B2A62CA3FBE}" srcOrd="0" destOrd="0" parTransId="{1C1F0C71-3AF8-46C4-A016-702164287DC1}" sibTransId="{CF453121-D716-46FE-8A2A-F74DDC03AFDF}"/>
    <dgm:cxn modelId="{94A731E6-3F6A-4F5B-9D1A-6AD376F3F270}" type="presOf" srcId="{FCC9AD99-2A86-4C6F-B1E9-0EF8642E77DE}" destId="{FBC890B5-52E4-4C49-ACD8-17346460279E}" srcOrd="0" destOrd="0" presId="urn:microsoft.com/office/officeart/2005/8/layout/chevron2"/>
    <dgm:cxn modelId="{74F0BFD6-B004-4EFB-AC66-61DC7E1E55CF}" srcId="{FCC9AD99-2A86-4C6F-B1E9-0EF8642E77DE}" destId="{4FFB763A-6FB2-4F49-8758-35CC0B31279D}" srcOrd="0" destOrd="0" parTransId="{150E494F-F553-4414-9EDF-459B92F71882}" sibTransId="{B354E9B9-E8F5-41F8-BCDF-7E0EAA69A6E8}"/>
    <dgm:cxn modelId="{E6CA0032-197F-4DF3-B254-1952CA6A6ABA}" type="presParOf" srcId="{FBC890B5-52E4-4C49-ACD8-17346460279E}" destId="{8206A440-F766-4CC5-A63E-6B75A5B6327A}" srcOrd="0" destOrd="0" presId="urn:microsoft.com/office/officeart/2005/8/layout/chevron2"/>
    <dgm:cxn modelId="{B521E9C6-1CD2-4CB8-B5CB-90FEE02BBBF4}" type="presParOf" srcId="{8206A440-F766-4CC5-A63E-6B75A5B6327A}" destId="{CB2AFA84-15CA-4A34-A524-6710B3523276}" srcOrd="0" destOrd="0" presId="urn:microsoft.com/office/officeart/2005/8/layout/chevron2"/>
    <dgm:cxn modelId="{A6F2B88D-3609-4AFA-B10D-F55F70F6D3A4}" type="presParOf" srcId="{8206A440-F766-4CC5-A63E-6B75A5B6327A}" destId="{981B35D2-088A-4567-A967-635629F14B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384F10D-9750-4C6E-B3AF-D7584606C649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5EB922C-3959-40AB-9673-D112B5AA5BE2}">
      <dgm:prSet phldrT="[Text]"/>
      <dgm:spPr/>
      <dgm:t>
        <a:bodyPr/>
        <a:lstStyle/>
        <a:p>
          <a:r>
            <a:rPr lang="en-US" dirty="0" err="1" smtClean="0"/>
            <a:t>প্রশ্ন</a:t>
          </a:r>
          <a:r>
            <a:rPr lang="en-US" dirty="0" smtClean="0"/>
            <a:t>?</a:t>
          </a:r>
          <a:endParaRPr lang="en-US" dirty="0"/>
        </a:p>
      </dgm:t>
    </dgm:pt>
    <dgm:pt modelId="{6BDC9487-07C3-48E2-88BE-C6E1C13D1FFC}" type="parTrans" cxnId="{5079CECB-A2B5-4B83-893B-4637BDECC384}">
      <dgm:prSet/>
      <dgm:spPr/>
      <dgm:t>
        <a:bodyPr/>
        <a:lstStyle/>
        <a:p>
          <a:endParaRPr lang="en-US"/>
        </a:p>
      </dgm:t>
    </dgm:pt>
    <dgm:pt modelId="{D8B843C8-767E-40EA-9A7C-158F416C6352}" type="sibTrans" cxnId="{5079CECB-A2B5-4B83-893B-4637BDECC384}">
      <dgm:prSet/>
      <dgm:spPr/>
      <dgm:t>
        <a:bodyPr/>
        <a:lstStyle/>
        <a:p>
          <a:endParaRPr lang="en-US"/>
        </a:p>
      </dgm:t>
    </dgm:pt>
    <dgm:pt modelId="{48C49553-20C3-426B-A24C-849C003FAD49}">
      <dgm:prSet phldrT="[Text]" custT="1"/>
      <dgm:spPr/>
      <dgm:t>
        <a:bodyPr/>
        <a:lstStyle/>
        <a:p>
          <a:r>
            <a:rPr lang="en-US" sz="3600" dirty="0" smtClean="0">
              <a:latin typeface="NikoshBAN" pitchFamily="2" charset="0"/>
              <a:cs typeface="NikoshBAN" pitchFamily="2" charset="0"/>
            </a:rPr>
            <a:t>A,</a:t>
          </a:r>
          <a:r>
            <a:rPr lang="bn-BD" sz="36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600" dirty="0" smtClean="0">
              <a:latin typeface="NikoshBAN" pitchFamily="2" charset="0"/>
              <a:cs typeface="NikoshBAN" pitchFamily="2" charset="0"/>
            </a:rPr>
            <a:t>E</a:t>
          </a:r>
          <a:r>
            <a:rPr lang="bn-BD" sz="3600" dirty="0" smtClean="0">
              <a:latin typeface="NikoshBAN" pitchFamily="2" charset="0"/>
              <a:cs typeface="NikoshBAN" pitchFamily="2" charset="0"/>
            </a:rPr>
            <a:t>, </a:t>
          </a:r>
          <a:r>
            <a:rPr lang="en-US" sz="3600" dirty="0" smtClean="0">
              <a:latin typeface="NikoshBAN" pitchFamily="2" charset="0"/>
              <a:cs typeface="NikoshBAN" pitchFamily="2" charset="0"/>
            </a:rPr>
            <a:t>I,</a:t>
          </a:r>
          <a:r>
            <a:rPr lang="bn-BD" sz="36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600" dirty="0" smtClean="0">
              <a:latin typeface="NikoshBAN" pitchFamily="2" charset="0"/>
              <a:cs typeface="NikoshBAN" pitchFamily="2" charset="0"/>
            </a:rPr>
            <a:t>O </a:t>
          </a:r>
          <a:r>
            <a:rPr lang="bn-BD" sz="3600" dirty="0" smtClean="0">
              <a:latin typeface="NikoshBAN" pitchFamily="2" charset="0"/>
              <a:cs typeface="NikoshBAN" pitchFamily="2" charset="0"/>
            </a:rPr>
            <a:t>যুক্তিবাক্যে পদের ব্যাপ্যতার দেখাও</a:t>
          </a:r>
          <a:r>
            <a:rPr lang="en-US" sz="3600" dirty="0" smtClean="0">
              <a:latin typeface="NikoshBAN" pitchFamily="2" charset="0"/>
              <a:cs typeface="NikoshBAN" pitchFamily="2" charset="0"/>
            </a:rPr>
            <a:t>?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360CD15D-5B53-43B3-917E-2105C9820A93}" type="parTrans" cxnId="{A1130272-B425-43D2-93F1-3EBD21654ABC}">
      <dgm:prSet/>
      <dgm:spPr/>
      <dgm:t>
        <a:bodyPr/>
        <a:lstStyle/>
        <a:p>
          <a:endParaRPr lang="en-US"/>
        </a:p>
      </dgm:t>
    </dgm:pt>
    <dgm:pt modelId="{F2CC8312-5112-4B00-9536-C5D8BF8E899E}" type="sibTrans" cxnId="{A1130272-B425-43D2-93F1-3EBD21654ABC}">
      <dgm:prSet/>
      <dgm:spPr/>
      <dgm:t>
        <a:bodyPr/>
        <a:lstStyle/>
        <a:p>
          <a:endParaRPr lang="en-US"/>
        </a:p>
      </dgm:t>
    </dgm:pt>
    <dgm:pt modelId="{66576BBC-D19B-4E5D-BE24-E34D9BF32251}" type="pres">
      <dgm:prSet presAssocID="{D384F10D-9750-4C6E-B3AF-D7584606C64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D42B03-D786-4EB0-BB13-0DA20AE71E23}" type="pres">
      <dgm:prSet presAssocID="{E5EB922C-3959-40AB-9673-D112B5AA5BE2}" presName="composite" presStyleCnt="0"/>
      <dgm:spPr/>
    </dgm:pt>
    <dgm:pt modelId="{E30A5500-986A-4A5B-8C93-04EAEFEED643}" type="pres">
      <dgm:prSet presAssocID="{E5EB922C-3959-40AB-9673-D112B5AA5BE2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8FDA05-B9B4-4B96-AF98-AB5CAB4ABA94}" type="pres">
      <dgm:prSet presAssocID="{E5EB922C-3959-40AB-9673-D112B5AA5BE2}" presName="descendantText" presStyleLbl="alignAcc1" presStyleIdx="0" presStyleCnt="1" custScaleX="1014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30768E-C7FE-4639-92BB-588373582E59}" type="presOf" srcId="{D384F10D-9750-4C6E-B3AF-D7584606C649}" destId="{66576BBC-D19B-4E5D-BE24-E34D9BF32251}" srcOrd="0" destOrd="0" presId="urn:microsoft.com/office/officeart/2005/8/layout/chevron2"/>
    <dgm:cxn modelId="{08C304E4-46EA-4D88-A657-EC730381C81C}" type="presOf" srcId="{48C49553-20C3-426B-A24C-849C003FAD49}" destId="{6F8FDA05-B9B4-4B96-AF98-AB5CAB4ABA94}" srcOrd="0" destOrd="0" presId="urn:microsoft.com/office/officeart/2005/8/layout/chevron2"/>
    <dgm:cxn modelId="{5079CECB-A2B5-4B83-893B-4637BDECC384}" srcId="{D384F10D-9750-4C6E-B3AF-D7584606C649}" destId="{E5EB922C-3959-40AB-9673-D112B5AA5BE2}" srcOrd="0" destOrd="0" parTransId="{6BDC9487-07C3-48E2-88BE-C6E1C13D1FFC}" sibTransId="{D8B843C8-767E-40EA-9A7C-158F416C6352}"/>
    <dgm:cxn modelId="{3FA302BD-8EAA-4BF6-9B03-FF27698B9690}" type="presOf" srcId="{E5EB922C-3959-40AB-9673-D112B5AA5BE2}" destId="{E30A5500-986A-4A5B-8C93-04EAEFEED643}" srcOrd="0" destOrd="0" presId="urn:microsoft.com/office/officeart/2005/8/layout/chevron2"/>
    <dgm:cxn modelId="{A1130272-B425-43D2-93F1-3EBD21654ABC}" srcId="{E5EB922C-3959-40AB-9673-D112B5AA5BE2}" destId="{48C49553-20C3-426B-A24C-849C003FAD49}" srcOrd="0" destOrd="0" parTransId="{360CD15D-5B53-43B3-917E-2105C9820A93}" sibTransId="{F2CC8312-5112-4B00-9536-C5D8BF8E899E}"/>
    <dgm:cxn modelId="{2E063B20-312A-4602-BBBF-C69DDE4E6840}" type="presParOf" srcId="{66576BBC-D19B-4E5D-BE24-E34D9BF32251}" destId="{66D42B03-D786-4EB0-BB13-0DA20AE71E23}" srcOrd="0" destOrd="0" presId="urn:microsoft.com/office/officeart/2005/8/layout/chevron2"/>
    <dgm:cxn modelId="{A4DC991C-D851-401D-A8A9-8031D2F15980}" type="presParOf" srcId="{66D42B03-D786-4EB0-BB13-0DA20AE71E23}" destId="{E30A5500-986A-4A5B-8C93-04EAEFEED643}" srcOrd="0" destOrd="0" presId="urn:microsoft.com/office/officeart/2005/8/layout/chevron2"/>
    <dgm:cxn modelId="{C7840BE2-2142-48D3-997E-4A4AAC4200D3}" type="presParOf" srcId="{66D42B03-D786-4EB0-BB13-0DA20AE71E23}" destId="{6F8FDA05-B9B4-4B96-AF98-AB5CAB4ABA9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440F1CB-40F3-4897-B665-AAC7A2A844BA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7A6F4F-A7A2-4D59-8DE5-C7F6AF25E43E}">
      <dgm:prSet phldrT="[Text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বই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71AD3B71-0DB6-4445-8D68-61A964109D2A}" type="parTrans" cxnId="{634D65C9-5CD1-4301-8DBB-EFAEE0C07A5E}">
      <dgm:prSet/>
      <dgm:spPr/>
      <dgm:t>
        <a:bodyPr/>
        <a:lstStyle/>
        <a:p>
          <a:endParaRPr lang="en-US"/>
        </a:p>
      </dgm:t>
    </dgm:pt>
    <dgm:pt modelId="{ACB3AD38-EB3D-4A9D-B453-00CBDC1A2AFE}" type="sibTrans" cxnId="{634D65C9-5CD1-4301-8DBB-EFAEE0C07A5E}">
      <dgm:prSet/>
      <dgm:spPr/>
      <dgm:t>
        <a:bodyPr/>
        <a:lstStyle/>
        <a:p>
          <a:endParaRPr lang="en-US"/>
        </a:p>
      </dgm:t>
    </dgm:pt>
    <dgm:pt modelId="{6CEF7DCF-8793-4454-BAB5-00F58930B02E}">
      <dgm:prSet phldrT="[Text]" custT="1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  <a:ln w="19050"/>
      </dgm:spPr>
      <dgm:t>
        <a:bodyPr/>
        <a:lstStyle/>
        <a:p>
          <a:r>
            <a:rPr lang="en-US" sz="6600" dirty="0" err="1" smtClean="0">
              <a:latin typeface="NikoshBAN" pitchFamily="2" charset="0"/>
              <a:cs typeface="NikoshBAN" pitchFamily="2" charset="0"/>
            </a:rPr>
            <a:t>যুক্তিবিদ্যা</a:t>
          </a:r>
          <a:r>
            <a:rPr lang="en-US" sz="6600" dirty="0" smtClean="0">
              <a:latin typeface="NikoshBAN" pitchFamily="2" charset="0"/>
              <a:cs typeface="NikoshBAN" pitchFamily="2" charset="0"/>
            </a:rPr>
            <a:t> – </a:t>
          </a:r>
          <a:r>
            <a:rPr lang="en-US" sz="6600" dirty="0" err="1" smtClean="0">
              <a:latin typeface="NikoshBAN" pitchFamily="2" charset="0"/>
              <a:cs typeface="NikoshBAN" pitchFamily="2" charset="0"/>
            </a:rPr>
            <a:t>প্রথম</a:t>
          </a:r>
          <a:r>
            <a:rPr lang="en-US" sz="66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6600" dirty="0" err="1" smtClean="0">
              <a:latin typeface="NikoshBAN" pitchFamily="2" charset="0"/>
              <a:cs typeface="NikoshBAN" pitchFamily="2" charset="0"/>
            </a:rPr>
            <a:t>পত্র</a:t>
          </a:r>
          <a:endParaRPr lang="en-US" sz="3000" dirty="0">
            <a:latin typeface="NikoshBAN" pitchFamily="2" charset="0"/>
            <a:cs typeface="NikoshBAN" pitchFamily="2" charset="0"/>
          </a:endParaRPr>
        </a:p>
      </dgm:t>
    </dgm:pt>
    <dgm:pt modelId="{07CDC2E2-6F90-4788-B13D-426426682A82}" type="parTrans" cxnId="{93CA06CA-B257-4935-B0CB-AF91B3200ED8}">
      <dgm:prSet/>
      <dgm:spPr/>
      <dgm:t>
        <a:bodyPr/>
        <a:lstStyle/>
        <a:p>
          <a:endParaRPr lang="en-US"/>
        </a:p>
      </dgm:t>
    </dgm:pt>
    <dgm:pt modelId="{6B4390A5-6A98-4B8F-96DD-ACAC73FBCFB0}" type="sibTrans" cxnId="{93CA06CA-B257-4935-B0CB-AF91B3200ED8}">
      <dgm:prSet/>
      <dgm:spPr/>
      <dgm:t>
        <a:bodyPr/>
        <a:lstStyle/>
        <a:p>
          <a:endParaRPr lang="en-US"/>
        </a:p>
      </dgm:t>
    </dgm:pt>
    <dgm:pt modelId="{6FC2E74E-D824-44EB-B0FC-09A293F794AB}">
      <dgm:prSet phldrT="[Text]"/>
      <dgm:spPr>
        <a:blipFill rotWithShape="0">
          <a:blip xmlns:r="http://schemas.openxmlformats.org/officeDocument/2006/relationships" r:embed="rId3"/>
          <a:tile tx="0" ty="0" sx="100000" sy="100000" flip="none" algn="tl"/>
        </a:blipFill>
      </dgm:spPr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লেখক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AAADF71A-1E41-4501-A476-45E761E8D072}" type="parTrans" cxnId="{14E1398F-8D21-44BB-A098-7360ED9EA421}">
      <dgm:prSet/>
      <dgm:spPr/>
      <dgm:t>
        <a:bodyPr/>
        <a:lstStyle/>
        <a:p>
          <a:endParaRPr lang="en-US"/>
        </a:p>
      </dgm:t>
    </dgm:pt>
    <dgm:pt modelId="{EBA2247C-C8C6-477C-97BE-DB3ECEF5AFC7}" type="sibTrans" cxnId="{14E1398F-8D21-44BB-A098-7360ED9EA421}">
      <dgm:prSet/>
      <dgm:spPr/>
      <dgm:t>
        <a:bodyPr/>
        <a:lstStyle/>
        <a:p>
          <a:endParaRPr lang="en-US"/>
        </a:p>
      </dgm:t>
    </dgm:pt>
    <dgm:pt modelId="{0CA60557-B149-436A-AB3B-6ED0150DEA08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l"/>
          <a:r>
            <a:rPr lang="en-US" sz="4400" dirty="0" err="1" smtClean="0">
              <a:latin typeface="NikoshBAN" pitchFamily="2" charset="0"/>
              <a:cs typeface="NikoshBAN" pitchFamily="2" charset="0"/>
            </a:rPr>
            <a:t>বিঞ্চু</a:t>
          </a:r>
          <a:r>
            <a:rPr lang="en-US" sz="4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4400" dirty="0" err="1" smtClean="0">
              <a:latin typeface="NikoshBAN" pitchFamily="2" charset="0"/>
              <a:cs typeface="NikoshBAN" pitchFamily="2" charset="0"/>
            </a:rPr>
            <a:t>পদ</a:t>
          </a:r>
          <a:r>
            <a:rPr lang="en-US" sz="4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4400" dirty="0" err="1" smtClean="0">
              <a:latin typeface="NikoshBAN" pitchFamily="2" charset="0"/>
              <a:cs typeface="NikoshBAN" pitchFamily="2" charset="0"/>
            </a:rPr>
            <a:t>সরকার</a:t>
          </a:r>
          <a:r>
            <a:rPr lang="en-US" sz="4400" dirty="0" smtClean="0">
              <a:latin typeface="NikoshBAN" pitchFamily="2" charset="0"/>
              <a:cs typeface="NikoshBAN" pitchFamily="2" charset="0"/>
            </a:rPr>
            <a:t>, </a:t>
          </a:r>
          <a:r>
            <a:rPr lang="en-US" sz="4400" dirty="0" err="1" smtClean="0">
              <a:latin typeface="NikoshBAN" pitchFamily="2" charset="0"/>
              <a:cs typeface="NikoshBAN" pitchFamily="2" charset="0"/>
            </a:rPr>
            <a:t>পুথিনিলয়,ঢাকা</a:t>
          </a:r>
          <a:r>
            <a:rPr lang="en-US" sz="4400" dirty="0" smtClean="0">
              <a:latin typeface="NikoshBAN" pitchFamily="2" charset="0"/>
              <a:cs typeface="NikoshBAN" pitchFamily="2" charset="0"/>
            </a:rPr>
            <a:t>।</a:t>
          </a:r>
          <a:endParaRPr lang="en-US" sz="3000" dirty="0">
            <a:latin typeface="NikoshBAN" pitchFamily="2" charset="0"/>
            <a:cs typeface="NikoshBAN" pitchFamily="2" charset="0"/>
          </a:endParaRPr>
        </a:p>
      </dgm:t>
    </dgm:pt>
    <dgm:pt modelId="{DF21B266-AC98-4E34-8438-1AFA51BD72E5}" type="parTrans" cxnId="{8D9DB6C6-D0BD-4BA8-A832-6C359281B9CD}">
      <dgm:prSet/>
      <dgm:spPr/>
      <dgm:t>
        <a:bodyPr/>
        <a:lstStyle/>
        <a:p>
          <a:endParaRPr lang="en-US"/>
        </a:p>
      </dgm:t>
    </dgm:pt>
    <dgm:pt modelId="{6D4B6B9C-6F94-4143-846A-154D92861270}" type="sibTrans" cxnId="{8D9DB6C6-D0BD-4BA8-A832-6C359281B9CD}">
      <dgm:prSet/>
      <dgm:spPr/>
      <dgm:t>
        <a:bodyPr/>
        <a:lstStyle/>
        <a:p>
          <a:endParaRPr lang="en-US"/>
        </a:p>
      </dgm:t>
    </dgm:pt>
    <dgm:pt modelId="{C1DD8A51-81FA-4388-AB12-3D0C6C8FC256}">
      <dgm:prSet phldrT="[Text]"/>
      <dgm:spPr>
        <a:blipFill rotWithShape="0">
          <a:blip xmlns:r="http://schemas.openxmlformats.org/officeDocument/2006/relationships" r:embed="rId4"/>
          <a:tile tx="0" ty="0" sx="100000" sy="100000" flip="none" algn="tl"/>
        </a:blipFill>
      </dgm:spPr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লেখক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896F0A7B-CD88-48EB-863D-620E6E1C3D4C}" type="parTrans" cxnId="{1E9B1D08-F395-444B-9F7F-C4EA038EEB15}">
      <dgm:prSet/>
      <dgm:spPr/>
      <dgm:t>
        <a:bodyPr/>
        <a:lstStyle/>
        <a:p>
          <a:endParaRPr lang="en-US"/>
        </a:p>
      </dgm:t>
    </dgm:pt>
    <dgm:pt modelId="{87EAF5EA-AAF2-4564-B9BC-DC3F0E9B9321}" type="sibTrans" cxnId="{1E9B1D08-F395-444B-9F7F-C4EA038EEB15}">
      <dgm:prSet/>
      <dgm:spPr/>
      <dgm:t>
        <a:bodyPr/>
        <a:lstStyle/>
        <a:p>
          <a:endParaRPr lang="en-US"/>
        </a:p>
      </dgm:t>
    </dgm:pt>
    <dgm:pt modelId="{5CC37900-A553-4BD2-8CFE-9F33DC0986D0}">
      <dgm:prSet phldrT="[Text]" custT="1"/>
      <dgm:spPr>
        <a:blipFill rotWithShape="0">
          <a:blip xmlns:r="http://schemas.openxmlformats.org/officeDocument/2006/relationships" r:embed="rId5"/>
          <a:tile tx="0" ty="0" sx="100000" sy="100000" flip="none" algn="tl"/>
        </a:blipFill>
      </dgm:spPr>
      <dgm:t>
        <a:bodyPr/>
        <a:lstStyle/>
        <a:p>
          <a:r>
            <a:rPr lang="en-US" sz="2800" dirty="0" err="1" smtClean="0">
              <a:latin typeface="NikoshBAN" pitchFamily="2" charset="0"/>
              <a:cs typeface="NikoshBAN" pitchFamily="2" charset="0"/>
            </a:rPr>
            <a:t>প্রফেসর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গোলাম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মোস্তফা,পূর্বাদেশ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পাবলিকেশন,ঢাকা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।</a:t>
          </a:r>
          <a:endParaRPr lang="en-US" sz="3000" dirty="0">
            <a:latin typeface="NikoshBAN" pitchFamily="2" charset="0"/>
            <a:cs typeface="NikoshBAN" pitchFamily="2" charset="0"/>
          </a:endParaRPr>
        </a:p>
      </dgm:t>
    </dgm:pt>
    <dgm:pt modelId="{36462B83-4435-4DFF-AC2C-7C9C8D5EBA54}" type="parTrans" cxnId="{16521CAE-CD1E-4298-B2A7-33AD858982CE}">
      <dgm:prSet/>
      <dgm:spPr/>
      <dgm:t>
        <a:bodyPr/>
        <a:lstStyle/>
        <a:p>
          <a:endParaRPr lang="en-US"/>
        </a:p>
      </dgm:t>
    </dgm:pt>
    <dgm:pt modelId="{2728BE3D-F391-4106-BD13-0B159D19DFA4}" type="sibTrans" cxnId="{16521CAE-CD1E-4298-B2A7-33AD858982CE}">
      <dgm:prSet/>
      <dgm:spPr/>
      <dgm:t>
        <a:bodyPr/>
        <a:lstStyle/>
        <a:p>
          <a:endParaRPr lang="en-US"/>
        </a:p>
      </dgm:t>
    </dgm:pt>
    <dgm:pt modelId="{A0B0EC29-91D0-4F05-ACEF-713D8CAC775F}" type="pres">
      <dgm:prSet presAssocID="{D440F1CB-40F3-4897-B665-AAC7A2A844B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738019-5305-4D68-AB12-6C47316DDDD9}" type="pres">
      <dgm:prSet presAssocID="{5A7A6F4F-A7A2-4D59-8DE5-C7F6AF25E43E}" presName="composite" presStyleCnt="0"/>
      <dgm:spPr/>
    </dgm:pt>
    <dgm:pt modelId="{21566CBD-AEDE-43F5-B2A1-D37DC8801994}" type="pres">
      <dgm:prSet presAssocID="{5A7A6F4F-A7A2-4D59-8DE5-C7F6AF25E43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32E195-AA59-4228-B7BF-DA0F24B33B88}" type="pres">
      <dgm:prSet presAssocID="{5A7A6F4F-A7A2-4D59-8DE5-C7F6AF25E43E}" presName="descendantText" presStyleLbl="alignAcc1" presStyleIdx="0" presStyleCnt="3" custLinFactNeighborX="549" custLinFactNeighborY="56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CFF86A-87C6-4942-ABAE-F1AC3BA93BD5}" type="pres">
      <dgm:prSet presAssocID="{ACB3AD38-EB3D-4A9D-B453-00CBDC1A2AFE}" presName="sp" presStyleCnt="0"/>
      <dgm:spPr/>
    </dgm:pt>
    <dgm:pt modelId="{ACA8429B-B862-4AE1-8797-B3E906896EE6}" type="pres">
      <dgm:prSet presAssocID="{6FC2E74E-D824-44EB-B0FC-09A293F794AB}" presName="composite" presStyleCnt="0"/>
      <dgm:spPr/>
    </dgm:pt>
    <dgm:pt modelId="{D5A0CEE5-3261-4975-A83E-F08899728907}" type="pres">
      <dgm:prSet presAssocID="{6FC2E74E-D824-44EB-B0FC-09A293F794A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C816FE-E904-49CF-9165-D1D8B26E413B}" type="pres">
      <dgm:prSet presAssocID="{6FC2E74E-D824-44EB-B0FC-09A293F794A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FA05E8-ED1A-4A8F-BABE-4B150E057B4B}" type="pres">
      <dgm:prSet presAssocID="{EBA2247C-C8C6-477C-97BE-DB3ECEF5AFC7}" presName="sp" presStyleCnt="0"/>
      <dgm:spPr/>
    </dgm:pt>
    <dgm:pt modelId="{F32FEE42-F464-4F4F-99BD-3D4A1216CB9C}" type="pres">
      <dgm:prSet presAssocID="{C1DD8A51-81FA-4388-AB12-3D0C6C8FC256}" presName="composite" presStyleCnt="0"/>
      <dgm:spPr/>
    </dgm:pt>
    <dgm:pt modelId="{0D27616A-1587-4AFE-B4F2-7423B11A4358}" type="pres">
      <dgm:prSet presAssocID="{C1DD8A51-81FA-4388-AB12-3D0C6C8FC25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6B10A0-3087-4551-90D3-FF70EFFDFD93}" type="pres">
      <dgm:prSet presAssocID="{C1DD8A51-81FA-4388-AB12-3D0C6C8FC25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4D23BD4-E4EA-4B48-9E7B-9DE578F6DB82}" type="presOf" srcId="{5CC37900-A553-4BD2-8CFE-9F33DC0986D0}" destId="{AB6B10A0-3087-4551-90D3-FF70EFFDFD93}" srcOrd="0" destOrd="0" presId="urn:microsoft.com/office/officeart/2005/8/layout/chevron2"/>
    <dgm:cxn modelId="{16521CAE-CD1E-4298-B2A7-33AD858982CE}" srcId="{C1DD8A51-81FA-4388-AB12-3D0C6C8FC256}" destId="{5CC37900-A553-4BD2-8CFE-9F33DC0986D0}" srcOrd="0" destOrd="0" parTransId="{36462B83-4435-4DFF-AC2C-7C9C8D5EBA54}" sibTransId="{2728BE3D-F391-4106-BD13-0B159D19DFA4}"/>
    <dgm:cxn modelId="{0BD95433-89CF-46F8-9967-89581071A022}" type="presOf" srcId="{D440F1CB-40F3-4897-B665-AAC7A2A844BA}" destId="{A0B0EC29-91D0-4F05-ACEF-713D8CAC775F}" srcOrd="0" destOrd="0" presId="urn:microsoft.com/office/officeart/2005/8/layout/chevron2"/>
    <dgm:cxn modelId="{5D463DDA-1917-489F-A089-52B76C3A9DE5}" type="presOf" srcId="{6CEF7DCF-8793-4454-BAB5-00F58930B02E}" destId="{8A32E195-AA59-4228-B7BF-DA0F24B33B88}" srcOrd="0" destOrd="0" presId="urn:microsoft.com/office/officeart/2005/8/layout/chevron2"/>
    <dgm:cxn modelId="{A8A37580-F324-428C-9064-03C883D16C5E}" type="presOf" srcId="{0CA60557-B149-436A-AB3B-6ED0150DEA08}" destId="{41C816FE-E904-49CF-9165-D1D8B26E413B}" srcOrd="0" destOrd="0" presId="urn:microsoft.com/office/officeart/2005/8/layout/chevron2"/>
    <dgm:cxn modelId="{8D9DB6C6-D0BD-4BA8-A832-6C359281B9CD}" srcId="{6FC2E74E-D824-44EB-B0FC-09A293F794AB}" destId="{0CA60557-B149-436A-AB3B-6ED0150DEA08}" srcOrd="0" destOrd="0" parTransId="{DF21B266-AC98-4E34-8438-1AFA51BD72E5}" sibTransId="{6D4B6B9C-6F94-4143-846A-154D92861270}"/>
    <dgm:cxn modelId="{C059F38E-A6E2-42A6-AEB0-AE98D42C6F11}" type="presOf" srcId="{5A7A6F4F-A7A2-4D59-8DE5-C7F6AF25E43E}" destId="{21566CBD-AEDE-43F5-B2A1-D37DC8801994}" srcOrd="0" destOrd="0" presId="urn:microsoft.com/office/officeart/2005/8/layout/chevron2"/>
    <dgm:cxn modelId="{0A16BB85-F422-4EA7-A28F-77722A5AFAFB}" type="presOf" srcId="{C1DD8A51-81FA-4388-AB12-3D0C6C8FC256}" destId="{0D27616A-1587-4AFE-B4F2-7423B11A4358}" srcOrd="0" destOrd="0" presId="urn:microsoft.com/office/officeart/2005/8/layout/chevron2"/>
    <dgm:cxn modelId="{1E9B1D08-F395-444B-9F7F-C4EA038EEB15}" srcId="{D440F1CB-40F3-4897-B665-AAC7A2A844BA}" destId="{C1DD8A51-81FA-4388-AB12-3D0C6C8FC256}" srcOrd="2" destOrd="0" parTransId="{896F0A7B-CD88-48EB-863D-620E6E1C3D4C}" sibTransId="{87EAF5EA-AAF2-4564-B9BC-DC3F0E9B9321}"/>
    <dgm:cxn modelId="{634D65C9-5CD1-4301-8DBB-EFAEE0C07A5E}" srcId="{D440F1CB-40F3-4897-B665-AAC7A2A844BA}" destId="{5A7A6F4F-A7A2-4D59-8DE5-C7F6AF25E43E}" srcOrd="0" destOrd="0" parTransId="{71AD3B71-0DB6-4445-8D68-61A964109D2A}" sibTransId="{ACB3AD38-EB3D-4A9D-B453-00CBDC1A2AFE}"/>
    <dgm:cxn modelId="{93CA06CA-B257-4935-B0CB-AF91B3200ED8}" srcId="{5A7A6F4F-A7A2-4D59-8DE5-C7F6AF25E43E}" destId="{6CEF7DCF-8793-4454-BAB5-00F58930B02E}" srcOrd="0" destOrd="0" parTransId="{07CDC2E2-6F90-4788-B13D-426426682A82}" sibTransId="{6B4390A5-6A98-4B8F-96DD-ACAC73FBCFB0}"/>
    <dgm:cxn modelId="{14E1398F-8D21-44BB-A098-7360ED9EA421}" srcId="{D440F1CB-40F3-4897-B665-AAC7A2A844BA}" destId="{6FC2E74E-D824-44EB-B0FC-09A293F794AB}" srcOrd="1" destOrd="0" parTransId="{AAADF71A-1E41-4501-A476-45E761E8D072}" sibTransId="{EBA2247C-C8C6-477C-97BE-DB3ECEF5AFC7}"/>
    <dgm:cxn modelId="{5E843AFD-EAD7-460C-9619-6B38BD7CBFC5}" type="presOf" srcId="{6FC2E74E-D824-44EB-B0FC-09A293F794AB}" destId="{D5A0CEE5-3261-4975-A83E-F08899728907}" srcOrd="0" destOrd="0" presId="urn:microsoft.com/office/officeart/2005/8/layout/chevron2"/>
    <dgm:cxn modelId="{E13F48F6-A831-42DC-BDD7-B77D59515005}" type="presParOf" srcId="{A0B0EC29-91D0-4F05-ACEF-713D8CAC775F}" destId="{53738019-5305-4D68-AB12-6C47316DDDD9}" srcOrd="0" destOrd="0" presId="urn:microsoft.com/office/officeart/2005/8/layout/chevron2"/>
    <dgm:cxn modelId="{D7B73BA3-EF64-4FAB-960F-D55BE7C99130}" type="presParOf" srcId="{53738019-5305-4D68-AB12-6C47316DDDD9}" destId="{21566CBD-AEDE-43F5-B2A1-D37DC8801994}" srcOrd="0" destOrd="0" presId="urn:microsoft.com/office/officeart/2005/8/layout/chevron2"/>
    <dgm:cxn modelId="{4D7E81AF-60D7-483E-AFB7-EA59C8A4B321}" type="presParOf" srcId="{53738019-5305-4D68-AB12-6C47316DDDD9}" destId="{8A32E195-AA59-4228-B7BF-DA0F24B33B88}" srcOrd="1" destOrd="0" presId="urn:microsoft.com/office/officeart/2005/8/layout/chevron2"/>
    <dgm:cxn modelId="{9BBF3740-113C-4AB6-B12E-C60206EEE230}" type="presParOf" srcId="{A0B0EC29-91D0-4F05-ACEF-713D8CAC775F}" destId="{79CFF86A-87C6-4942-ABAE-F1AC3BA93BD5}" srcOrd="1" destOrd="0" presId="urn:microsoft.com/office/officeart/2005/8/layout/chevron2"/>
    <dgm:cxn modelId="{A846430B-5614-4D5A-8182-A82F06D143C1}" type="presParOf" srcId="{A0B0EC29-91D0-4F05-ACEF-713D8CAC775F}" destId="{ACA8429B-B862-4AE1-8797-B3E906896EE6}" srcOrd="2" destOrd="0" presId="urn:microsoft.com/office/officeart/2005/8/layout/chevron2"/>
    <dgm:cxn modelId="{D5CD636A-D962-4783-B798-7F3E6CAC448D}" type="presParOf" srcId="{ACA8429B-B862-4AE1-8797-B3E906896EE6}" destId="{D5A0CEE5-3261-4975-A83E-F08899728907}" srcOrd="0" destOrd="0" presId="urn:microsoft.com/office/officeart/2005/8/layout/chevron2"/>
    <dgm:cxn modelId="{A583E848-ECD8-4977-8907-D75C037BF1F1}" type="presParOf" srcId="{ACA8429B-B862-4AE1-8797-B3E906896EE6}" destId="{41C816FE-E904-49CF-9165-D1D8B26E413B}" srcOrd="1" destOrd="0" presId="urn:microsoft.com/office/officeart/2005/8/layout/chevron2"/>
    <dgm:cxn modelId="{EB031304-23FD-4522-BCAA-0143827AD78F}" type="presParOf" srcId="{A0B0EC29-91D0-4F05-ACEF-713D8CAC775F}" destId="{99FA05E8-ED1A-4A8F-BABE-4B150E057B4B}" srcOrd="3" destOrd="0" presId="urn:microsoft.com/office/officeart/2005/8/layout/chevron2"/>
    <dgm:cxn modelId="{52068AF8-954A-4542-BB81-37FCFAA7AA77}" type="presParOf" srcId="{A0B0EC29-91D0-4F05-ACEF-713D8CAC775F}" destId="{F32FEE42-F464-4F4F-99BD-3D4A1216CB9C}" srcOrd="4" destOrd="0" presId="urn:microsoft.com/office/officeart/2005/8/layout/chevron2"/>
    <dgm:cxn modelId="{15896806-4277-4366-929C-10A6DD66AA4F}" type="presParOf" srcId="{F32FEE42-F464-4F4F-99BD-3D4A1216CB9C}" destId="{0D27616A-1587-4AFE-B4F2-7423B11A4358}" srcOrd="0" destOrd="0" presId="urn:microsoft.com/office/officeart/2005/8/layout/chevron2"/>
    <dgm:cxn modelId="{D1A20BA6-BB91-44C2-9551-D83D767313F2}" type="presParOf" srcId="{F32FEE42-F464-4F4F-99BD-3D4A1216CB9C}" destId="{AB6B10A0-3087-4551-90D3-FF70EFFDFD9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CA5BDF-FB7A-48AE-8208-AC3B8DB36F80}">
      <dsp:nvSpPr>
        <dsp:cNvPr id="0" name=""/>
        <dsp:cNvSpPr/>
      </dsp:nvSpPr>
      <dsp:spPr>
        <a:xfrm rot="5400000">
          <a:off x="-235961" y="235961"/>
          <a:ext cx="1573079" cy="110115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১</a:t>
          </a:r>
          <a:endParaRPr lang="en-US" sz="2500" kern="1200" dirty="0"/>
        </a:p>
      </dsp:txBody>
      <dsp:txXfrm rot="-5400000">
        <a:off x="2" y="550577"/>
        <a:ext cx="1101155" cy="471924"/>
      </dsp:txXfrm>
    </dsp:sp>
    <dsp:sp modelId="{30C71362-0F73-4137-AC3D-2D82837A1273}">
      <dsp:nvSpPr>
        <dsp:cNvPr id="0" name=""/>
        <dsp:cNvSpPr/>
      </dsp:nvSpPr>
      <dsp:spPr>
        <a:xfrm rot="5400000">
          <a:off x="4607639" y="-3506484"/>
          <a:ext cx="1022501" cy="8035470"/>
        </a:xfrm>
        <a:prstGeom prst="round2Same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3700" kern="1200" dirty="0" smtClean="0">
              <a:latin typeface="NikoshBAN" pitchFamily="2" charset="0"/>
              <a:cs typeface="NikoshBAN" pitchFamily="2" charset="0"/>
            </a:rPr>
            <a:t>পদের ব্যাপ্যতার সংজ্ঞা দিতে </a:t>
          </a:r>
          <a:r>
            <a:rPr lang="en-US" sz="3700" kern="1200" dirty="0" err="1" smtClean="0">
              <a:latin typeface="NikoshBAN" pitchFamily="2" charset="0"/>
              <a:cs typeface="NikoshBAN" pitchFamily="2" charset="0"/>
            </a:rPr>
            <a:t>পারবে</a:t>
          </a:r>
          <a:r>
            <a:rPr lang="en-US" sz="3700" kern="1200" dirty="0" smtClean="0">
              <a:latin typeface="NikoshBAN" pitchFamily="2" charset="0"/>
              <a:cs typeface="NikoshBAN" pitchFamily="2" charset="0"/>
            </a:rPr>
            <a:t>।</a:t>
          </a:r>
          <a:endParaRPr lang="en-US" sz="3700" kern="1200" dirty="0">
            <a:latin typeface="NikoshBAN" pitchFamily="2" charset="0"/>
            <a:cs typeface="NikoshBAN" pitchFamily="2" charset="0"/>
          </a:endParaRPr>
        </a:p>
      </dsp:txBody>
      <dsp:txXfrm rot="-5400000">
        <a:off x="1101155" y="49914"/>
        <a:ext cx="7985556" cy="922673"/>
      </dsp:txXfrm>
    </dsp:sp>
    <dsp:sp modelId="{6665D7EA-5785-4571-9795-FA67040E5703}">
      <dsp:nvSpPr>
        <dsp:cNvPr id="0" name=""/>
        <dsp:cNvSpPr/>
      </dsp:nvSpPr>
      <dsp:spPr>
        <a:xfrm rot="5400000">
          <a:off x="-235961" y="1617435"/>
          <a:ext cx="1573079" cy="110115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২</a:t>
          </a:r>
          <a:endParaRPr lang="en-US" sz="2500" kern="1200" dirty="0"/>
        </a:p>
      </dsp:txBody>
      <dsp:txXfrm rot="-5400000">
        <a:off x="2" y="1932051"/>
        <a:ext cx="1101155" cy="471924"/>
      </dsp:txXfrm>
    </dsp:sp>
    <dsp:sp modelId="{B2CBA942-C3A4-4E7F-89E5-325273FE77DD}">
      <dsp:nvSpPr>
        <dsp:cNvPr id="0" name=""/>
        <dsp:cNvSpPr/>
      </dsp:nvSpPr>
      <dsp:spPr>
        <a:xfrm rot="5400000">
          <a:off x="4530740" y="-2146043"/>
          <a:ext cx="1022501" cy="8035470"/>
        </a:xfrm>
        <a:prstGeom prst="round2SameRect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3700" kern="1200" dirty="0" smtClean="0">
              <a:latin typeface="NikoshBAN" pitchFamily="2" charset="0"/>
              <a:cs typeface="NikoshBAN" pitchFamily="2" charset="0"/>
            </a:rPr>
            <a:t>পদের ব্যাপ্যতার প্রকারভেদ</a:t>
          </a:r>
          <a:r>
            <a:rPr lang="en-US" sz="37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700" kern="1200" dirty="0" err="1" smtClean="0">
              <a:latin typeface="NikoshBAN" pitchFamily="2" charset="0"/>
              <a:cs typeface="NikoshBAN" pitchFamily="2" charset="0"/>
            </a:rPr>
            <a:t>জানতে</a:t>
          </a:r>
          <a:r>
            <a:rPr lang="en-US" sz="37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700" kern="1200" dirty="0" err="1" smtClean="0">
              <a:latin typeface="NikoshBAN" pitchFamily="2" charset="0"/>
              <a:cs typeface="NikoshBAN" pitchFamily="2" charset="0"/>
            </a:rPr>
            <a:t>পারবে</a:t>
          </a:r>
          <a:r>
            <a:rPr lang="en-US" sz="3700" kern="1200" dirty="0" smtClean="0">
              <a:latin typeface="NikoshBAN" pitchFamily="2" charset="0"/>
              <a:cs typeface="NikoshBAN" pitchFamily="2" charset="0"/>
            </a:rPr>
            <a:t>।</a:t>
          </a:r>
          <a:endParaRPr lang="en-US" sz="3700" kern="1200" dirty="0">
            <a:latin typeface="NikoshBAN" pitchFamily="2" charset="0"/>
            <a:cs typeface="NikoshBAN" pitchFamily="2" charset="0"/>
          </a:endParaRPr>
        </a:p>
      </dsp:txBody>
      <dsp:txXfrm rot="-5400000">
        <a:off x="1024256" y="1410355"/>
        <a:ext cx="7985556" cy="922673"/>
      </dsp:txXfrm>
    </dsp:sp>
    <dsp:sp modelId="{C85D8085-D615-40EB-A7C8-5B58E10EB61B}">
      <dsp:nvSpPr>
        <dsp:cNvPr id="0" name=""/>
        <dsp:cNvSpPr/>
      </dsp:nvSpPr>
      <dsp:spPr>
        <a:xfrm rot="5400000">
          <a:off x="-235961" y="2996173"/>
          <a:ext cx="1573079" cy="110115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৩</a:t>
          </a:r>
          <a:endParaRPr lang="en-US" sz="2500" kern="1200" dirty="0"/>
        </a:p>
      </dsp:txBody>
      <dsp:txXfrm rot="-5400000">
        <a:off x="2" y="3310789"/>
        <a:ext cx="1101155" cy="471924"/>
      </dsp:txXfrm>
    </dsp:sp>
    <dsp:sp modelId="{D93CCF47-BB2D-4698-A8AB-C0FFD817EFC5}">
      <dsp:nvSpPr>
        <dsp:cNvPr id="0" name=""/>
        <dsp:cNvSpPr/>
      </dsp:nvSpPr>
      <dsp:spPr>
        <a:xfrm rot="5400000">
          <a:off x="4607639" y="-746272"/>
          <a:ext cx="1022501" cy="8035470"/>
        </a:xfrm>
        <a:prstGeom prst="round2SameRect">
          <a:avLst/>
        </a:prstGeom>
        <a:blipFill rotWithShape="0">
          <a:blip xmlns:r="http://schemas.openxmlformats.org/officeDocument/2006/relationships" r:embed="rId3"/>
          <a:tile tx="0" ty="0" sx="100000" sy="100000" flip="none" algn="tl"/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3700" kern="1200" dirty="0" smtClean="0">
              <a:latin typeface="NikoshBAN" pitchFamily="2" charset="0"/>
              <a:cs typeface="NikoshBAN" pitchFamily="2" charset="0"/>
            </a:rPr>
            <a:t>পদের ব্যাপ্যতার নিয়মগুলো বিশ্লেষণ </a:t>
          </a:r>
          <a:r>
            <a:rPr lang="en-US" sz="3700" kern="1200" dirty="0" err="1" smtClean="0">
              <a:latin typeface="NikoshBAN" pitchFamily="2" charset="0"/>
              <a:cs typeface="NikoshBAN" pitchFamily="2" charset="0"/>
            </a:rPr>
            <a:t>করতে</a:t>
          </a:r>
          <a:r>
            <a:rPr lang="en-US" sz="3700" kern="1200" dirty="0" smtClean="0">
              <a:latin typeface="NikoshBAN" pitchFamily="2" charset="0"/>
              <a:cs typeface="NikoshBAN" pitchFamily="2" charset="0"/>
            </a:rPr>
            <a:t>  </a:t>
          </a:r>
          <a:r>
            <a:rPr lang="en-US" sz="3700" kern="1200" dirty="0" err="1" smtClean="0">
              <a:latin typeface="NikoshBAN" pitchFamily="2" charset="0"/>
              <a:cs typeface="NikoshBAN" pitchFamily="2" charset="0"/>
            </a:rPr>
            <a:t>পারবে</a:t>
          </a:r>
          <a:r>
            <a:rPr lang="en-US" sz="3700" kern="1200" dirty="0" smtClean="0">
              <a:latin typeface="NikoshBAN" pitchFamily="2" charset="0"/>
              <a:cs typeface="NikoshBAN" pitchFamily="2" charset="0"/>
            </a:rPr>
            <a:t>।</a:t>
          </a:r>
          <a:endParaRPr lang="en-US" sz="3700" kern="1200" dirty="0">
            <a:latin typeface="NikoshBAN" pitchFamily="2" charset="0"/>
            <a:cs typeface="NikoshBAN" pitchFamily="2" charset="0"/>
          </a:endParaRPr>
        </a:p>
      </dsp:txBody>
      <dsp:txXfrm rot="-5400000">
        <a:off x="1101155" y="2810126"/>
        <a:ext cx="7985556" cy="92267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B4524B-2CF5-4F05-A8BD-5E60BC62A290}">
      <dsp:nvSpPr>
        <dsp:cNvPr id="0" name=""/>
        <dsp:cNvSpPr/>
      </dsp:nvSpPr>
      <dsp:spPr>
        <a:xfrm rot="5400000">
          <a:off x="-308609" y="308609"/>
          <a:ext cx="2057400" cy="144018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/>
            <a:t>প্রশ্ন</a:t>
          </a:r>
          <a:r>
            <a:rPr lang="en-US" sz="3300" kern="1200" dirty="0" smtClean="0"/>
            <a:t>?</a:t>
          </a:r>
          <a:endParaRPr lang="en-US" sz="3300" kern="1200" dirty="0"/>
        </a:p>
      </dsp:txBody>
      <dsp:txXfrm rot="-5400000">
        <a:off x="1" y="720089"/>
        <a:ext cx="1440180" cy="617220"/>
      </dsp:txXfrm>
    </dsp:sp>
    <dsp:sp modelId="{7F199D91-BEE8-47AD-9E67-8309E5E5B809}">
      <dsp:nvSpPr>
        <dsp:cNvPr id="0" name=""/>
        <dsp:cNvSpPr/>
      </dsp:nvSpPr>
      <dsp:spPr>
        <a:xfrm rot="5400000">
          <a:off x="4623435" y="-3183255"/>
          <a:ext cx="1337309" cy="77038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numCol="1" spcCol="1270" anchor="ctr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6500" kern="1200" dirty="0" smtClean="0">
              <a:latin typeface="NikoshBAN" pitchFamily="2" charset="0"/>
              <a:cs typeface="NikoshBAN" pitchFamily="2" charset="0"/>
            </a:rPr>
            <a:t>পদের ব্যাপ্যতা কী</a:t>
          </a:r>
          <a:r>
            <a:rPr lang="en-US" sz="6500" kern="1200" dirty="0" smtClean="0">
              <a:latin typeface="NikoshBAN" pitchFamily="2" charset="0"/>
              <a:cs typeface="NikoshBAN" pitchFamily="2" charset="0"/>
            </a:rPr>
            <a:t>?</a:t>
          </a:r>
          <a:endParaRPr lang="en-US" sz="6500" kern="1200" dirty="0">
            <a:latin typeface="NikoshBAN" pitchFamily="2" charset="0"/>
            <a:cs typeface="NikoshBAN" pitchFamily="2" charset="0"/>
          </a:endParaRPr>
        </a:p>
      </dsp:txBody>
      <dsp:txXfrm rot="-5400000">
        <a:off x="1440180" y="65282"/>
        <a:ext cx="7638538" cy="120674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2AFA84-15CA-4A34-A524-6710B3523276}">
      <dsp:nvSpPr>
        <dsp:cNvPr id="0" name=""/>
        <dsp:cNvSpPr/>
      </dsp:nvSpPr>
      <dsp:spPr>
        <a:xfrm rot="5400000">
          <a:off x="-304799" y="304799"/>
          <a:ext cx="2032000" cy="14224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/>
            <a:t>প্রশ্ন</a:t>
          </a:r>
          <a:r>
            <a:rPr lang="en-US" sz="3300" kern="1200" dirty="0" smtClean="0"/>
            <a:t>?</a:t>
          </a:r>
          <a:endParaRPr lang="en-US" sz="3300" kern="1200" dirty="0"/>
        </a:p>
      </dsp:txBody>
      <dsp:txXfrm rot="-5400000">
        <a:off x="1" y="711199"/>
        <a:ext cx="1422400" cy="609600"/>
      </dsp:txXfrm>
    </dsp:sp>
    <dsp:sp modelId="{981B35D2-088A-4567-A967-635629F14B00}">
      <dsp:nvSpPr>
        <dsp:cNvPr id="0" name=""/>
        <dsp:cNvSpPr/>
      </dsp:nvSpPr>
      <dsp:spPr>
        <a:xfrm rot="5400000">
          <a:off x="4622800" y="-3200400"/>
          <a:ext cx="1320799" cy="77216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9824" tIns="33020" rIns="33020" bIns="33020" numCol="1" spcCol="1270" anchor="ctr" anchorCtr="0">
          <a:noAutofit/>
        </a:bodyPr>
        <a:lstStyle/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5200" kern="1200" dirty="0" smtClean="0">
              <a:latin typeface="NikoshBAN" pitchFamily="2" charset="0"/>
              <a:cs typeface="NikoshBAN" pitchFamily="2" charset="0"/>
            </a:rPr>
            <a:t>পদের ব্যাপ্যতার নিয়মগুলি কী কী</a:t>
          </a:r>
          <a:r>
            <a:rPr lang="en-US" sz="5200" kern="1200" dirty="0" smtClean="0">
              <a:latin typeface="NikoshBAN" pitchFamily="2" charset="0"/>
              <a:cs typeface="NikoshBAN" pitchFamily="2" charset="0"/>
            </a:rPr>
            <a:t>?</a:t>
          </a:r>
          <a:endParaRPr lang="en-US" sz="5200" kern="1200" dirty="0">
            <a:latin typeface="NikoshBAN" pitchFamily="2" charset="0"/>
            <a:cs typeface="NikoshBAN" pitchFamily="2" charset="0"/>
          </a:endParaRPr>
        </a:p>
      </dsp:txBody>
      <dsp:txXfrm rot="-5400000">
        <a:off x="1422400" y="64476"/>
        <a:ext cx="7657124" cy="119184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0A5500-986A-4A5B-8C93-04EAEFEED643}">
      <dsp:nvSpPr>
        <dsp:cNvPr id="0" name=""/>
        <dsp:cNvSpPr/>
      </dsp:nvSpPr>
      <dsp:spPr>
        <a:xfrm rot="5400000">
          <a:off x="-330915" y="305840"/>
          <a:ext cx="2025728" cy="14180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/>
            <a:t>প্রশ্ন</a:t>
          </a:r>
          <a:r>
            <a:rPr lang="en-US" sz="3300" kern="1200" dirty="0" smtClean="0"/>
            <a:t>?</a:t>
          </a:r>
          <a:endParaRPr lang="en-US" sz="3300" kern="1200" dirty="0"/>
        </a:p>
      </dsp:txBody>
      <dsp:txXfrm rot="-5400000">
        <a:off x="-27056" y="710986"/>
        <a:ext cx="1418010" cy="607718"/>
      </dsp:txXfrm>
    </dsp:sp>
    <dsp:sp modelId="{6F8FDA05-B9B4-4B96-AF98-AB5CAB4ABA94}">
      <dsp:nvSpPr>
        <dsp:cNvPr id="0" name=""/>
        <dsp:cNvSpPr/>
      </dsp:nvSpPr>
      <dsp:spPr>
        <a:xfrm rot="5400000">
          <a:off x="4519386" y="-3180565"/>
          <a:ext cx="1316723" cy="768181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kern="1200" dirty="0" smtClean="0">
              <a:latin typeface="NikoshBAN" pitchFamily="2" charset="0"/>
              <a:cs typeface="NikoshBAN" pitchFamily="2" charset="0"/>
            </a:rPr>
            <a:t>A,</a:t>
          </a: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600" kern="1200" dirty="0" smtClean="0">
              <a:latin typeface="NikoshBAN" pitchFamily="2" charset="0"/>
              <a:cs typeface="NikoshBAN" pitchFamily="2" charset="0"/>
            </a:rPr>
            <a:t>E</a:t>
          </a: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, </a:t>
          </a:r>
          <a:r>
            <a:rPr lang="en-US" sz="3600" kern="1200" dirty="0" smtClean="0">
              <a:latin typeface="NikoshBAN" pitchFamily="2" charset="0"/>
              <a:cs typeface="NikoshBAN" pitchFamily="2" charset="0"/>
            </a:rPr>
            <a:t>I,</a:t>
          </a: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600" kern="1200" dirty="0" smtClean="0">
              <a:latin typeface="NikoshBAN" pitchFamily="2" charset="0"/>
              <a:cs typeface="NikoshBAN" pitchFamily="2" charset="0"/>
            </a:rPr>
            <a:t>O </a:t>
          </a: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যুক্তিবাক্যে পদের ব্যাপ্যতার দেখাও</a:t>
          </a:r>
          <a:r>
            <a:rPr lang="en-US" sz="3600" kern="1200" dirty="0" smtClean="0">
              <a:latin typeface="NikoshBAN" pitchFamily="2" charset="0"/>
              <a:cs typeface="NikoshBAN" pitchFamily="2" charset="0"/>
            </a:rPr>
            <a:t>?</a:t>
          </a: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 rot="-5400000">
        <a:off x="1336840" y="66258"/>
        <a:ext cx="7617539" cy="118816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DEF256-C9BA-4434-9E87-1FB229018737}" type="datetimeFigureOut">
              <a:rPr lang="en-US" smtClean="0"/>
              <a:t>6/28/2017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8193EB-5291-458E-BC6B-EECAEDC18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009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1.gif"/><Relationship Id="rId7" Type="http://schemas.openxmlformats.org/officeDocument/2006/relationships/image" Target="../media/image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Layout" Target="../diagrams/layout8.xml"/><Relationship Id="rId18" Type="http://schemas.openxmlformats.org/officeDocument/2006/relationships/diagramLayout" Target="../diagrams/layout9.xml"/><Relationship Id="rId3" Type="http://schemas.openxmlformats.org/officeDocument/2006/relationships/diagramLayout" Target="../diagrams/layout6.xml"/><Relationship Id="rId21" Type="http://schemas.microsoft.com/office/2007/relationships/diagramDrawing" Target="../diagrams/drawing9.xml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17" Type="http://schemas.openxmlformats.org/officeDocument/2006/relationships/diagramData" Target="../diagrams/data9.xml"/><Relationship Id="rId2" Type="http://schemas.openxmlformats.org/officeDocument/2006/relationships/diagramData" Target="../diagrams/data6.xml"/><Relationship Id="rId16" Type="http://schemas.microsoft.com/office/2007/relationships/diagramDrawing" Target="../diagrams/drawing8.xml"/><Relationship Id="rId20" Type="http://schemas.openxmlformats.org/officeDocument/2006/relationships/diagramColors" Target="../diagrams/colors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5" Type="http://schemas.openxmlformats.org/officeDocument/2006/relationships/diagramColors" Target="../diagrams/colors8.xml"/><Relationship Id="rId10" Type="http://schemas.openxmlformats.org/officeDocument/2006/relationships/diagramColors" Target="../diagrams/colors7.xml"/><Relationship Id="rId19" Type="http://schemas.openxmlformats.org/officeDocument/2006/relationships/diagramQuickStyle" Target="../diagrams/quickStyle9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yeflash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281940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eyeflash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81940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welcomeflowe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_AN596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2819400"/>
            <a:ext cx="1511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_AN596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304800" y="2819400"/>
            <a:ext cx="1384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bspinredrose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7162800" y="4800600"/>
            <a:ext cx="1614488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 descr="bspinwhiterose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52575" y="4829175"/>
            <a:ext cx="164782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 descr="FLOWER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2887663" y="4953000"/>
            <a:ext cx="1836737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 descr="bspinwhiterose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5867400" y="4800600"/>
            <a:ext cx="152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1" descr="bspinredrose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8" y="4814888"/>
            <a:ext cx="1662112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 descr="FLOWER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95800" y="4953000"/>
            <a:ext cx="1752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10575925" y="2651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>
              <a:solidFill>
                <a:srgbClr val="FFFFFF"/>
              </a:solidFill>
              <a:latin typeface="Arial Unicode MS" pitchFamily="34" charset="-128"/>
              <a:cs typeface="RinkiySushree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714702"/>
      </p:ext>
    </p:extLst>
  </p:cSld>
  <p:clrMapOvr>
    <a:masterClrMapping/>
  </p:clrMapOvr>
  <p:transition spd="med">
    <p:pull dir="r"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>
          <a:xfrm>
            <a:off x="3505200" y="1447800"/>
            <a:ext cx="5257800" cy="30480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Bevel 3"/>
          <p:cNvSpPr/>
          <p:nvPr/>
        </p:nvSpPr>
        <p:spPr>
          <a:xfrm>
            <a:off x="457200" y="4876800"/>
            <a:ext cx="8534400" cy="1524000"/>
          </a:xfrm>
          <a:prstGeom prst="beve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E-mail: abusayedjsmsc1@ gmail.com</a:t>
            </a:r>
            <a:endParaRPr lang="en-US" sz="36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33801" y="1752600"/>
            <a:ext cx="4994564" cy="24384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মোঃ আবু সাঈদ</a:t>
            </a:r>
            <a:endParaRPr lang="en-US" sz="4000" dirty="0" smtClean="0">
              <a:solidFill>
                <a:srgbClr val="FFFF00"/>
              </a:solidFill>
              <a:latin typeface="SutonnyMJ" pitchFamily="2" charset="0"/>
            </a:endParaRPr>
          </a:p>
          <a:p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4000" dirty="0" smtClean="0">
                <a:solidFill>
                  <a:srgbClr val="FFFF00"/>
                </a:solidFill>
                <a:latin typeface="SutonnyEMJ" pitchFamily="2" charset="0"/>
              </a:rPr>
              <a:t>-</a:t>
            </a:r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bn-IN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বিদ্যা</a:t>
            </a:r>
            <a:endParaRPr lang="en-US" sz="40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solidFill>
                  <a:srgbClr val="FFFF00"/>
                </a:solidFill>
                <a:latin typeface="SutonnyMJ" pitchFamily="2" charset="0"/>
              </a:rPr>
              <a:t>h‡kvi</a:t>
            </a:r>
            <a:r>
              <a:rPr lang="en-US" sz="2800" dirty="0" smtClean="0">
                <a:solidFill>
                  <a:srgbClr val="FFFF00"/>
                </a:solidFill>
                <a:latin typeface="SutonnyMJ" pitchFamily="2" charset="0"/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  <a:latin typeface="SutonnyMJ" pitchFamily="2" charset="0"/>
              </a:rPr>
              <a:t>wk¶v</a:t>
            </a:r>
            <a:r>
              <a:rPr lang="en-US" sz="2800" dirty="0" smtClean="0">
                <a:solidFill>
                  <a:srgbClr val="FFFF00"/>
                </a:solidFill>
                <a:latin typeface="SutonnyMJ" pitchFamily="2" charset="0"/>
              </a:rPr>
              <a:t> †</a:t>
            </a:r>
            <a:r>
              <a:rPr lang="en-US" sz="2800" dirty="0" err="1" smtClean="0">
                <a:solidFill>
                  <a:srgbClr val="FFFF00"/>
                </a:solidFill>
                <a:latin typeface="SutonnyMJ" pitchFamily="2" charset="0"/>
              </a:rPr>
              <a:t>evW</a:t>
            </a:r>
            <a:r>
              <a:rPr lang="en-US" sz="2800" dirty="0" smtClean="0">
                <a:solidFill>
                  <a:srgbClr val="FFFF00"/>
                </a:solidFill>
                <a:latin typeface="SutonnyMJ" pitchFamily="2" charset="0"/>
              </a:rPr>
              <a:t>© </a:t>
            </a:r>
            <a:r>
              <a:rPr lang="en-US" sz="2800" dirty="0" err="1" smtClean="0">
                <a:solidFill>
                  <a:srgbClr val="FFFF00"/>
                </a:solidFill>
                <a:latin typeface="SutonnyMJ" pitchFamily="2" charset="0"/>
              </a:rPr>
              <a:t>g‡Wj</a:t>
            </a:r>
            <a:r>
              <a:rPr lang="en-US" sz="2800" dirty="0" smtClean="0">
                <a:solidFill>
                  <a:srgbClr val="FFFF00"/>
                </a:solidFill>
                <a:latin typeface="SutonnyMJ" pitchFamily="2" charset="0"/>
              </a:rPr>
              <a:t> ¯‹</a:t>
            </a:r>
            <a:r>
              <a:rPr lang="en-US" sz="2800" dirty="0" err="1" smtClean="0">
                <a:solidFill>
                  <a:srgbClr val="FFFF00"/>
                </a:solidFill>
                <a:latin typeface="SutonnyMJ" pitchFamily="2" charset="0"/>
              </a:rPr>
              <a:t>zj</a:t>
            </a:r>
            <a:r>
              <a:rPr lang="en-US" sz="2800" dirty="0" smtClean="0">
                <a:solidFill>
                  <a:srgbClr val="FFFF00"/>
                </a:solidFill>
                <a:latin typeface="SutonnyMJ" pitchFamily="2" charset="0"/>
              </a:rPr>
              <a:t> GÛ </a:t>
            </a:r>
            <a:r>
              <a:rPr lang="en-US" sz="2800" dirty="0" err="1" smtClean="0">
                <a:solidFill>
                  <a:srgbClr val="FFFF00"/>
                </a:solidFill>
                <a:latin typeface="SutonnyMJ" pitchFamily="2" charset="0"/>
              </a:rPr>
              <a:t>K‡jR</a:t>
            </a:r>
            <a:endParaRPr lang="en-US" sz="2800" dirty="0" smtClean="0">
              <a:solidFill>
                <a:srgbClr val="FFFF00"/>
              </a:solidFill>
              <a:latin typeface="SutonnyMJ" pitchFamily="2" charset="0"/>
            </a:endParaRPr>
          </a:p>
          <a:p>
            <a:pPr eaLnBrk="0" hangingPunct="0"/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Explosion 1 7"/>
          <p:cNvSpPr/>
          <p:nvPr/>
        </p:nvSpPr>
        <p:spPr>
          <a:xfrm>
            <a:off x="2302004" y="-399391"/>
            <a:ext cx="3420999" cy="1822215"/>
          </a:xfrm>
          <a:prstGeom prst="irregularSeal1">
            <a:avLst/>
          </a:prstGeom>
          <a:solidFill>
            <a:srgbClr val="5B9BD5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kern="0">
              <a:solidFill>
                <a:sysClr val="window" lastClr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123" y="-180551"/>
            <a:ext cx="367665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3" y="0"/>
            <a:ext cx="1295400" cy="1357520"/>
          </a:xfrm>
          <a:prstGeom prst="rect">
            <a:avLst/>
          </a:prstGeom>
        </p:spPr>
      </p:pic>
      <p:pic>
        <p:nvPicPr>
          <p:cNvPr id="10" name="Picture 2" descr="I:\ \Picture\DSC_00006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43000"/>
            <a:ext cx="3071812" cy="3505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3516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5478255"/>
              </p:ext>
            </p:extLst>
          </p:nvPr>
        </p:nvGraphicFramePr>
        <p:xfrm>
          <a:off x="0" y="1600200"/>
          <a:ext cx="92202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43962470"/>
              </p:ext>
            </p:extLst>
          </p:nvPr>
        </p:nvGraphicFramePr>
        <p:xfrm>
          <a:off x="0" y="1828800"/>
          <a:ext cx="9144000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251275407"/>
              </p:ext>
            </p:extLst>
          </p:nvPr>
        </p:nvGraphicFramePr>
        <p:xfrm>
          <a:off x="6927" y="4267200"/>
          <a:ext cx="9137073" cy="251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061361808"/>
              </p:ext>
            </p:extLst>
          </p:nvPr>
        </p:nvGraphicFramePr>
        <p:xfrm>
          <a:off x="0" y="76200"/>
          <a:ext cx="91440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295285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Graphic spid="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blipFill>
            <a:blip r:embed="rId2"/>
            <a:tile tx="0" ty="0" sx="100000" sy="100000" flip="none" algn="tl"/>
          </a:blipFill>
          <a:ln w="28575"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 algn="ctr">
              <a:buNone/>
            </a:pPr>
            <a:endParaRPr lang="en-US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Vrinda" pitchFamily="34" charset="0"/>
              <a:cs typeface="Vrinda" pitchFamily="34" charset="0"/>
            </a:endParaRPr>
          </a:p>
          <a:p>
            <a:pPr algn="ctr">
              <a:buNone/>
            </a:pPr>
            <a:r>
              <a:rPr lang="en-US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একাদশ</a:t>
            </a:r>
            <a:endParaRPr lang="en-US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যুক্তিবিদ্যা</a:t>
            </a:r>
            <a:endParaRPr lang="en-US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তৃতীয়</a:t>
            </a:r>
            <a:endParaRPr lang="en-US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অনুচ্ছেদঃ</a:t>
            </a:r>
            <a:r>
              <a:rPr lang="en-US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৩.৭(</a:t>
            </a:r>
            <a:r>
              <a:rPr lang="en-US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যুক্তিবাক্য</a:t>
            </a:r>
            <a:r>
              <a:rPr lang="en-US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en-US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৫</a:t>
            </a:r>
            <a:r>
              <a:rPr lang="bn-BD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০</a:t>
            </a:r>
            <a:r>
              <a:rPr lang="en-US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en-US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03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en-US" sz="8800" dirty="0" err="1" smtClean="0">
                <a:solidFill>
                  <a:srgbClr val="FF0000"/>
                </a:solidFill>
              </a:rPr>
              <a:t>চিত্র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9144000" cy="5257800"/>
          </a:xfrm>
        </p:spPr>
      </p:pic>
    </p:spTree>
    <p:extLst>
      <p:ext uri="{BB962C8B-B14F-4D97-AF65-F5344CB8AC3E}">
        <p14:creationId xmlns:p14="http://schemas.microsoft.com/office/powerpoint/2010/main" val="387517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en-US" sz="6700" dirty="0" err="1" smtClean="0">
                <a:solidFill>
                  <a:srgbClr val="7030A0"/>
                </a:solidFill>
              </a:rPr>
              <a:t>আজকের</a:t>
            </a:r>
            <a:r>
              <a:rPr lang="en-US" sz="6700" dirty="0" smtClean="0">
                <a:solidFill>
                  <a:srgbClr val="7030A0"/>
                </a:solidFill>
              </a:rPr>
              <a:t> </a:t>
            </a:r>
            <a:r>
              <a:rPr lang="en-US" sz="6700" dirty="0" err="1" smtClean="0">
                <a:solidFill>
                  <a:srgbClr val="7030A0"/>
                </a:solidFill>
              </a:rPr>
              <a:t>পাঠ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scene3d>
            <a:camera prst="perspectiveFront"/>
            <a:lightRig rig="threePt" dir="t"/>
          </a:scene3d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9600" dirty="0" smtClean="0"/>
          </a:p>
          <a:p>
            <a:pPr marL="0" indent="0" algn="ctr">
              <a:buNone/>
            </a:pPr>
            <a:r>
              <a:rPr lang="bn-BD" sz="9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পদের ব্যাপ্যতা</a:t>
            </a:r>
            <a:endParaRPr lang="en-US" sz="96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87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7200"/>
            <a:ext cx="9144000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ফল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02834864"/>
              </p:ext>
            </p:extLst>
          </p:nvPr>
        </p:nvGraphicFramePr>
        <p:xfrm>
          <a:off x="0" y="2140974"/>
          <a:ext cx="9136626" cy="4336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4871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0800" y="381000"/>
            <a:ext cx="4343400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পদের ব্যাপ্যতা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676400"/>
            <a:ext cx="8763000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ব্যক্ত্যর্থগত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দিক থেকে বাক্যে ব্যবহৃত উদ্দেশ্য ও বিধেয় পদ পরিমাণগতভাবে ঐ বাক্যে যতটুকু স্তিার লাভ করে তাকেই বলা হয় পদের ব্যাপ্যতা।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যেমন, মানুষ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সকল মানুষ হয় মরণশীল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4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9800" y="239485"/>
            <a:ext cx="4924746" cy="76944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পদের ব্যাপ্যতার শ্রেণিবিভাগ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2772" y="2057400"/>
            <a:ext cx="8763000" cy="2062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বাক্যে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ব্যবহৃত পদের পরিমাণের উপর নির্ভর করে পদকে ২ ভাগে ভাগ করা যায়ঃ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১. ব্যাপ্য পদ  বা পূর্ণ ব্যাপ্য পদ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২. অব্যাপ্য পদ  বা অপূর্ণ ব্যাপ্য পদ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15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9800" y="239485"/>
            <a:ext cx="5062604" cy="76944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পদের ব্যাপ্যতার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শ্রেণিবিভাগ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0673" y="1524000"/>
            <a:ext cx="8763000" cy="452431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ব্যাপ্য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পদ  বা পূর্ণ ব্যাপ্য পদঃ কোন পদকে যদি বাক্যে তার সম্পূর্ণ ব্যক্ত্যর্থ প্রকাশ করা হয় তাকে   ব্যাপ্য পদ  বা পূর্ণ ব্যাপ্য পদ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যেমন, মানুষ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সকল মানুষ হয় মরণশীল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অব্যাপ্য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পদ  বা অপূর্ণ ব্যাপ্য পদঃ কোন পদকে যদি বাক্যে তার আংশিক ব্যক্ত্যর্থ প্রকাশ করা হয় তাকে   ব্যাপ্য পদ  বা পূর্ণ ব্যাপ্য পদ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যেমন, মানুষ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কিছু মানুষ হয়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মরণশীল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61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380999"/>
            <a:ext cx="3983783" cy="76944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পদের ব্যাপ্যতার নিয়ম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3915" y="2136338"/>
            <a:ext cx="8839199" cy="304698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পদের ব্যাপ্যতার নিয়ম ২টি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১. সার্বিক যুক্তিবাক্যের উদ্দেশ্য পদ ব্যাপ্য কিন্তু বিশেষ যুক্তিবাক্যের উদ্দেশ্য পদ অব্যাপ্য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২. সদর্থক যুক্তিবাক্যের বিধেয় পদ অব্যাপ্য কিন্তু নঞর্থক যুক্তিবাক্যের বিধেয় পদ ব্যাপ্য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91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063355"/>
            <a:ext cx="7924800" cy="526297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	      ব্যাপ্য                   </a:t>
            </a:r>
            <a:r>
              <a:rPr lang="bn-BD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অব্যাপ্য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bn-BD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=সকল-</a:t>
            </a:r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----------------</a:t>
            </a:r>
            <a:r>
              <a:rPr lang="bn-BD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হয়-</a:t>
            </a:r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-----------------</a:t>
            </a:r>
          </a:p>
          <a:p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  ব্যাপ্য                   ব্যাপ্য</a:t>
            </a:r>
            <a:r>
              <a:rPr lang="bn-BD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	</a:t>
            </a:r>
            <a:endParaRPr lang="bn-BD" sz="24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E</a:t>
            </a:r>
            <a:r>
              <a:rPr lang="bn-BD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= কোন-</a:t>
            </a:r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----------------নয়-----------------</a:t>
            </a:r>
          </a:p>
          <a:p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	     </a:t>
            </a:r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অব্যাপ্য                 </a:t>
            </a:r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অব্যাপ্য</a:t>
            </a:r>
            <a:r>
              <a:rPr lang="bn-BD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	</a:t>
            </a:r>
            <a:endParaRPr lang="bn-BD" sz="24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= কিছু-</a:t>
            </a:r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------------------</a:t>
            </a:r>
            <a:r>
              <a:rPr lang="bn-BD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হয়-</a:t>
            </a:r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---------------</a:t>
            </a:r>
          </a:p>
          <a:p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  অব্যাপ্য                  ব্যাপ্য</a:t>
            </a:r>
          </a:p>
          <a:p>
            <a:r>
              <a:rPr lang="en-US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bn-BD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=কিছু-</a:t>
            </a:r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------------------</a:t>
            </a:r>
            <a:r>
              <a:rPr lang="bn-BD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নয়-</a:t>
            </a:r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----------------</a:t>
            </a:r>
          </a:p>
          <a:p>
            <a:endParaRPr lang="bn-BD" sz="24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মনে রাখতে হবে যে, সকল, কোন এবং নয় এর পরে যা বসে তাই ব্যাপ্য হয় আর কিছু ও হয় এর পরে যা বসে তাই অব্যাপ্য হয়।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05000" y="304800"/>
            <a:ext cx="5029200" cy="76944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44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পদের ব্যাপ্যতার </a:t>
            </a:r>
            <a:r>
              <a:rPr lang="bn-BD" sz="4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অবস্থান</a:t>
            </a:r>
            <a:endParaRPr lang="en-US" sz="44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50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457200"/>
            <a:ext cx="5150769" cy="76944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4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bn-BD" sz="4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যুক্তিবাক্যে পদের ব্যাপ্যতা</a:t>
            </a:r>
            <a:endParaRPr lang="en-US" sz="44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981200"/>
            <a:ext cx="8534400" cy="25545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-একটি 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সার্বিক সদর্থক যুক্তিবাক্য। কাজেই সার্বিক হিসেবে 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যুক্তিবাক্যের উদ্দেশ্য পদ ব্যাপ্য এবং সদর্থক হিসেবে 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যুক্তিবাক্যের বিধেয় পদ অব্যাপ্য।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32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যেমন,সকল 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মানুষ হয় সৎ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98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457200"/>
            <a:ext cx="5150769" cy="76944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44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E</a:t>
            </a:r>
            <a:r>
              <a:rPr lang="bn-BD" sz="4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যুক্তিবাক্যে পদের ব্যাপ্যতা</a:t>
            </a:r>
            <a:endParaRPr lang="en-US" sz="44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981200"/>
            <a:ext cx="8534400" cy="30469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E-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একটি সার্বিক নঞর্থক যুক্তিবাক্য। কাজেই সার্বিক হিসেবে 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E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যুক্তিবাক্যের উদ্দেশ্য পদ ব্যাপ্য এবং নঞর্থক হিসেবে 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E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যুক্তিবাক্যের বিধেয় পদও ব্যাপ্য। অর্থাৎ 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E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যুক্তিবাক্যের উভয় পদই ব্যাপ্য। </a:t>
            </a:r>
            <a:endParaRPr lang="bn-BD" sz="32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যেমন, কোন কাক নয় কালো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35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457200"/>
            <a:ext cx="4960012" cy="76944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44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4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যুক্তিবাক্যে পদের ব্যাপ্যতা</a:t>
            </a:r>
            <a:endParaRPr lang="en-US" sz="44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981200"/>
            <a:ext cx="8534400" cy="35394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- একটি বিশেষ সদর্থক যুক্তিবাক্য। কাজেই বিশেষ হিসেবে 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যুক্তিবাক্যের উদ্দেশ্য পদ অব্যাপ্য এবং সদর্থক হিসেবে 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যুক্তিবাক্যের বিধেয় পদ অব্যাপ্য। অর্থাৎ 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যুক্তিবাক্যের উভয় পদই অব্যাপ্য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/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যেমন, কিছু ফুল হয় সাদা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1718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457200"/>
            <a:ext cx="5150769" cy="76944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44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bn-BD" sz="4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যুক্তিবাক্যে পদের ব্যাপ্যতা</a:t>
            </a:r>
            <a:endParaRPr lang="en-US" sz="44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981200"/>
            <a:ext cx="8534400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- একটি বিশেষ নঞর্থক যুক্তিবাক্য। কাজেই বিশেষ হিসেবে 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যুক্তিবাক্যের উদ্দেশ্য পদ অব্যাপ্য এবং নঞর্থক হিসেবে 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যুক্তিবাক্যের বিধেয় পদ ব্যাপ্য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যেমন, কিছু পাখি হয় হলুদ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59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4456647"/>
              </p:ext>
            </p:extLst>
          </p:nvPr>
        </p:nvGraphicFramePr>
        <p:xfrm>
          <a:off x="0" y="4343400"/>
          <a:ext cx="91440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471148075"/>
              </p:ext>
            </p:extLst>
          </p:nvPr>
        </p:nvGraphicFramePr>
        <p:xfrm>
          <a:off x="0" y="0"/>
          <a:ext cx="9144000" cy="205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46005853"/>
              </p:ext>
            </p:extLst>
          </p:nvPr>
        </p:nvGraphicFramePr>
        <p:xfrm>
          <a:off x="0" y="2362200"/>
          <a:ext cx="9144000" cy="203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143780919"/>
              </p:ext>
            </p:extLst>
          </p:nvPr>
        </p:nvGraphicFramePr>
        <p:xfrm>
          <a:off x="0" y="4800600"/>
          <a:ext cx="8991600" cy="2029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5588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Graphic spid="5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SutonnyMJ" pitchFamily="2" charset="0"/>
                <a:cs typeface="SutonnyMJ" pitchFamily="2" charset="0"/>
              </a:rPr>
              <a:t>চিত্র</a:t>
            </a:r>
            <a:r>
              <a:rPr lang="en-US" sz="9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>
                <a:latin typeface="SutonnyMJ" pitchFamily="2" charset="0"/>
                <a:cs typeface="SutonnyMJ" pitchFamily="2" charset="0"/>
              </a:rPr>
              <a:t>দেখে</a:t>
            </a:r>
            <a:r>
              <a:rPr lang="en-US" sz="9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>
                <a:latin typeface="SutonnyMJ" pitchFamily="2" charset="0"/>
                <a:cs typeface="SutonnyMJ" pitchFamily="2" charset="0"/>
              </a:rPr>
              <a:t>কাজ</a:t>
            </a:r>
            <a:r>
              <a:rPr lang="en-US" sz="9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>
                <a:latin typeface="SutonnyMJ" pitchFamily="2" charset="0"/>
                <a:cs typeface="SutonnyMJ" pitchFamily="2" charset="0"/>
              </a:rPr>
              <a:t>করো</a:t>
            </a:r>
            <a:endParaRPr lang="en-US" sz="2000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9660"/>
            <a:ext cx="9144000" cy="528834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2818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0" y="161835"/>
            <a:ext cx="9144000" cy="1200329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>
            <a:solidFill>
              <a:schemeClr val="tx1"/>
            </a:solidFill>
          </a:ln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4636" y="2362200"/>
            <a:ext cx="9144000" cy="15696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প্লেটো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জোড়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রোল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নম্বর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*A-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যুক্তিবাক্যের ৫টি উদাহরণ দাও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572000"/>
            <a:ext cx="9144000" cy="15696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এরিস্টটল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বিজোড়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রোল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নম্বর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*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O-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যুক্তিবাক্যের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৫টি উদাহরণ দাও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37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2292927" y="44624"/>
            <a:ext cx="5029200" cy="1752600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6470" y="1829306"/>
            <a:ext cx="8452047" cy="45243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পদের ব্যাপ্যতা কী?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২. ব্যাপ্যতা অর্থ কী?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৩. ব্যাপ্যতা কতভাবে হয়ে থাকে?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৪. পূর্ণ ব্যাপ্য পদ কী?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৫. অপূর্ণ ব্যাপ্য পদ কী?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৬.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ব্যাপ্যতাকে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সেগুলি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৭.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সকল মানুষ হয় মরণশীল-এখানে মানুষ পদটি কী?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৮. সকল মানুষ হয় মরণশীল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মরণশীল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পদটি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৯.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পূর্ণ ব্যাপ্য পদের আরেক নাম কী?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১০.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অপূর্ণ ব্যাপ্য পদের আরেক নাম কী?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১১. কোন পদকে যদি বাক্যে তার সম্পূর্ণ ব্যক্ত্যর্থ প্রকাশ করা হয় তাকে কী পদ বলে?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১২. কোন পদকে যদি বাক্যে তার আংশিক ব্যক্ত্যর্থ প্রকাশ করা হয় তাকে কী পদ বলে?</a:t>
            </a:r>
            <a:endParaRPr lang="en-US" sz="2400" dirty="0"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90255" y="3722132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49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" decel="100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build="allAtOnce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gradFill>
            <a:gsLst>
              <a:gs pos="0">
                <a:srgbClr val="FF3399"/>
              </a:gs>
              <a:gs pos="2000">
                <a:srgbClr val="FF6633"/>
              </a:gs>
              <a:gs pos="50000">
                <a:srgbClr val="FFFF00"/>
              </a:gs>
              <a:gs pos="100000">
                <a:srgbClr val="01A78F"/>
              </a:gs>
              <a:gs pos="100000">
                <a:srgbClr val="3366FF"/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657" y="985314"/>
            <a:ext cx="9144000" cy="1600438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>
            <a:solidFill>
              <a:schemeClr val="tx1"/>
            </a:solidFill>
          </a:ln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পদের ব্যাপ্যতা পড়ে আসবে।</a:t>
            </a:r>
          </a:p>
          <a:p>
            <a:pPr algn="ctr"/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0"/>
            <a:ext cx="9144000" cy="454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5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4581" y="24581"/>
            <a:ext cx="9144000" cy="15696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পাঠ্য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বই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6576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782010537"/>
              </p:ext>
            </p:extLst>
          </p:nvPr>
        </p:nvGraphicFramePr>
        <p:xfrm>
          <a:off x="-24581" y="1594241"/>
          <a:ext cx="9143999" cy="5263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2685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3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742"/>
            <a:ext cx="9144000" cy="1200329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7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162" y="1299333"/>
            <a:ext cx="9185162" cy="571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69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839</TotalTime>
  <Words>605</Words>
  <Application>Microsoft Office PowerPoint</Application>
  <PresentationFormat>On-screen Show (4:3)</PresentationFormat>
  <Paragraphs>112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 Unicode MS</vt:lpstr>
      <vt:lpstr>Arial</vt:lpstr>
      <vt:lpstr>Calibri</vt:lpstr>
      <vt:lpstr>NikoshBAN</vt:lpstr>
      <vt:lpstr>RinkiySushreeMJ</vt:lpstr>
      <vt:lpstr>SutonnyEMJ</vt:lpstr>
      <vt:lpstr>SutonnyMJ</vt:lpstr>
      <vt:lpstr>Times New Roman</vt:lpstr>
      <vt:lpstr>Vrinda</vt:lpstr>
      <vt:lpstr>Office Theme</vt:lpstr>
      <vt:lpstr>PowerPoint Presentation</vt:lpstr>
      <vt:lpstr>PowerPoint Presentation</vt:lpstr>
      <vt:lpstr>PowerPoint Presentation</vt:lpstr>
      <vt:lpstr>পাঠ পরিচিতি </vt:lpstr>
      <vt:lpstr>চিত্র</vt:lpstr>
      <vt:lpstr>আজকের পাঠ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দলীয়/একক কাজ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সাগতম</dc:title>
  <dc:creator>Aristo pc</dc:creator>
  <cp:lastModifiedBy>jsmsc</cp:lastModifiedBy>
  <cp:revision>243</cp:revision>
  <dcterms:created xsi:type="dcterms:W3CDTF">2006-08-16T00:00:00Z</dcterms:created>
  <dcterms:modified xsi:type="dcterms:W3CDTF">2017-06-28T12:54:03Z</dcterms:modified>
</cp:coreProperties>
</file>