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11" r:id="rId2"/>
    <p:sldId id="287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308" r:id="rId13"/>
    <p:sldId id="299" r:id="rId14"/>
    <p:sldId id="303" r:id="rId15"/>
    <p:sldId id="304" r:id="rId16"/>
    <p:sldId id="305" r:id="rId17"/>
    <p:sldId id="30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8D9F5-35EE-4A6F-B718-2F12741A860F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18BB1-AA61-4AFE-802C-EC18BFEBA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15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18BB1-AA61-4AFE-802C-EC18BFEBAA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03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9EB9-CFCD-4892-8BF1-AF372E2AFB10}" type="datetime1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43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0B9B0-B158-4BF5-9839-C5FB28F2E68F}" type="datetime1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6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E48D0-8B62-4A60-A31D-E938464A012C}" type="datetime1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63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EA386-05EF-4F11-87B1-7D8EC2BCA696}" type="datetime1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51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F7C9-3965-4C2F-AF2D-34731BF894AB}" type="datetime1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9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5BA0-481C-41C3-B966-44B90E7CF817}" type="datetime1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99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6D78-407D-4534-AE93-9CA6DF9BDBC3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3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FC9D-196D-43BE-BB86-6DB3483A4CDD}" type="datetime1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80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23F1-8668-40C8-B74C-6310E8D66598}" type="datetime1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40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9E4DD-117C-439B-9903-19BA5DB2E606}" type="datetime1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4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984B-B745-4ACA-87C4-AC37FB5544C1}" type="datetime1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1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BFB55-8EEE-4D3F-8223-234A11C0204E}" type="datetime1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bn-IN" smtClean="0"/>
              <a:t>মোঃ সোহাগ চৌধুরী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9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108" y="1262780"/>
            <a:ext cx="4616118" cy="43787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09259" y="2501958"/>
            <a:ext cx="60786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800" dirty="0" smtClean="0">
                <a:ln>
                  <a:solidFill>
                    <a:srgbClr val="FF0000"/>
                  </a:solidFill>
                </a:ln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13800" dirty="0" smtClean="0">
                <a:ln>
                  <a:solidFill>
                    <a:srgbClr val="FF0000"/>
                  </a:solidFill>
                </a:ln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3800" dirty="0">
              <a:ln>
                <a:solidFill>
                  <a:srgbClr val="FF0000"/>
                </a:solidFill>
              </a:ln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onut 6"/>
          <p:cNvSpPr/>
          <p:nvPr/>
        </p:nvSpPr>
        <p:spPr>
          <a:xfrm>
            <a:off x="2524259" y="77924"/>
            <a:ext cx="6735651" cy="6751335"/>
          </a:xfrm>
          <a:prstGeom prst="donut">
            <a:avLst>
              <a:gd name="adj" fmla="val 19052"/>
            </a:avLst>
          </a:prstGeom>
          <a:blipFill>
            <a:blip r:embed="rId3"/>
            <a:stretch>
              <a:fillRect/>
            </a:stretch>
          </a:blipFill>
          <a:ln w="114300" cmpd="dbl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7A7D-494A-478E-8121-7E6DE3EABCDE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499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repeatCount="indefinite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83713" y="111570"/>
            <a:ext cx="1700010" cy="830997"/>
          </a:xfrm>
          <a:prstGeom prst="rect">
            <a:avLst/>
          </a:prstGeom>
          <a:solidFill>
            <a:schemeClr val="accent4">
              <a:alpha val="25000"/>
            </a:schemeClr>
          </a:solidFill>
          <a:ln w="5715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শিক্ষক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018" y="3967462"/>
            <a:ext cx="4790940" cy="2246769"/>
          </a:xfrm>
          <a:prstGeom prst="rect">
            <a:avLst/>
          </a:prstGeom>
          <a:solidFill>
            <a:schemeClr val="accent4">
              <a:lumMod val="20000"/>
              <a:lumOff val="80000"/>
              <a:alpha val="25000"/>
            </a:schemeClr>
          </a:solidFill>
          <a:ln w="57150">
            <a:solidFill>
              <a:srgbClr val="FFC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সোহাগ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চৌধুরী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শিক্ষক</a:t>
            </a:r>
            <a:b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দাউদপুর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সরকারি প্রাথমিক বিদ্যালয়,</a:t>
            </a:r>
            <a:b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নবাবগঞ্জ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দিনাজপুর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মোবাইল: 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০১৭১৮২০১৮৭২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2059" y="215437"/>
            <a:ext cx="1700010" cy="830997"/>
          </a:xfrm>
          <a:prstGeom prst="rect">
            <a:avLst/>
          </a:prstGeom>
          <a:solidFill>
            <a:schemeClr val="accent4">
              <a:alpha val="25000"/>
            </a:schemeClr>
          </a:solidFill>
          <a:ln w="57150">
            <a:solidFill>
              <a:srgbClr val="0099FF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800" dirty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43306" y="4010803"/>
            <a:ext cx="4790940" cy="954107"/>
          </a:xfrm>
          <a:prstGeom prst="rect">
            <a:avLst/>
          </a:prstGeom>
          <a:solidFill>
            <a:schemeClr val="accent4">
              <a:lumMod val="20000"/>
              <a:lumOff val="80000"/>
              <a:alpha val="25000"/>
            </a:schemeClr>
          </a:solidFill>
          <a:ln w="57150">
            <a:solidFill>
              <a:srgbClr val="FFC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34950"/>
            <a:r>
              <a:rPr lang="en-AU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 : ৩য়</a:t>
            </a:r>
          </a:p>
          <a:p>
            <a:pPr marL="234950"/>
            <a:r>
              <a:rPr lang="bn-BD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AU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 পরিচয়</a:t>
            </a:r>
            <a:endParaRPr lang="en-AU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278" y="1139221"/>
            <a:ext cx="2283571" cy="27234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Down Arrow Callout 1"/>
          <p:cNvSpPr/>
          <p:nvPr/>
        </p:nvSpPr>
        <p:spPr>
          <a:xfrm>
            <a:off x="4766172" y="111570"/>
            <a:ext cx="2046752" cy="1294017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>
                <a:latin typeface="NikoshBAN" pitchFamily="2" charset="0"/>
                <a:cs typeface="NikoshBAN" pitchFamily="2" charset="0"/>
              </a:rPr>
              <a:t>পরিচিতি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00" y="3775710"/>
            <a:ext cx="1564200" cy="30975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79" y="748012"/>
            <a:ext cx="3048000" cy="32194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08791-22C8-4278-A0BD-9F44C69CF944}" type="datetime1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5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154545" y="199327"/>
            <a:ext cx="11269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মনোযোগ দিয়ে একটি ভিডিও দেখি</a:t>
            </a:r>
            <a:endParaRPr lang="en-AU" sz="5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L3_BGS_Pat4">
            <a:hlinkClick r:id="" action="ppaction://media"/>
            <a:hlinkHover r:id="" action="ppaction://ole?verb=0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1744" y="772732"/>
            <a:ext cx="11834244" cy="537592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9BAE3-A7FA-44CD-B926-CFEEE29B9B7F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130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75210" y="1265724"/>
            <a:ext cx="6436892" cy="9670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684" dirty="0">
                <a:ln w="0"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ভিডিওটি দেখে </a:t>
            </a:r>
            <a:r>
              <a:rPr lang="en-US" sz="5684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বুঝলে</a:t>
            </a:r>
            <a:r>
              <a:rPr lang="en-US" sz="5684" dirty="0">
                <a:ln w="0"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7106" y="2676026"/>
            <a:ext cx="9753099" cy="18417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684" dirty="0">
                <a:ln w="0"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আলোচনার বিষয় </a:t>
            </a:r>
            <a:endParaRPr lang="en-US" sz="5684" dirty="0" smtClean="0">
              <a:ln w="0">
                <a:solidFill>
                  <a:schemeClr val="bg2">
                    <a:lumMod val="50000"/>
                  </a:schemeClr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684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en-US" sz="5684" dirty="0">
                <a:ln w="0"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হতে পারে </a:t>
            </a:r>
            <a:r>
              <a:rPr lang="en-US" sz="5684" dirty="0" smtClean="0">
                <a:ln w="0">
                  <a:solidFill>
                    <a:schemeClr val="bg2">
                      <a:lumMod val="50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 পার?</a:t>
            </a:r>
            <a:endParaRPr lang="en-US" sz="5684" dirty="0">
              <a:ln w="0">
                <a:solidFill>
                  <a:schemeClr val="bg2">
                    <a:lumMod val="50000"/>
                  </a:schemeClr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60F6C-2F0C-47B9-85C6-4062CFEFC57F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0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2145227" y="431440"/>
            <a:ext cx="7277100" cy="1985682"/>
          </a:xfrm>
          <a:prstGeom prst="downArrow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34950" algn="ctr"/>
            <a:r>
              <a:rPr lang="en-US" sz="7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AU" sz="7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69257" y="2494396"/>
            <a:ext cx="8975534" cy="42780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সমাজের বিভিন্ন পেশা</a:t>
            </a:r>
          </a:p>
          <a:p>
            <a:pPr marL="234950"/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অধ্যায়-চার</a:t>
            </a:r>
          </a:p>
          <a:p>
            <a:pPr marL="234950"/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 পাঠ</a:t>
            </a:r>
            <a:r>
              <a:rPr lang="en-AU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সমাজের বিভিন্ন পেশা</a:t>
            </a:r>
          </a:p>
          <a:p>
            <a:pPr marL="234950"/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AU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সমাজে নানা….আমাদের প্রিয় খাদ্য</a:t>
            </a:r>
            <a:endParaRPr lang="bn-BD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34950"/>
            <a:r>
              <a:rPr lang="en-AU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: 35 </a:t>
            </a:r>
            <a:r>
              <a:rPr lang="en-AU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AU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B350-F838-4ED0-B1A1-33325D039EC9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2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7"/>
          <p:cNvSpPr txBox="1"/>
          <p:nvPr/>
        </p:nvSpPr>
        <p:spPr>
          <a:xfrm>
            <a:off x="4154041" y="366290"/>
            <a:ext cx="4679323" cy="1569660"/>
          </a:xfrm>
          <a:prstGeom prst="rect">
            <a:avLst/>
          </a:prstGeom>
          <a:noFill/>
          <a:ln w="38100">
            <a:solidFill>
              <a:srgbClr val="CC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4950"/>
            <a:r>
              <a:rPr lang="en-US" sz="9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en-US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খনফল</a:t>
            </a:r>
            <a:endParaRPr lang="en-AU" sz="8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7380" y="2205650"/>
            <a:ext cx="41040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শেষে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শিক্ষার্থীরা…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/>
          </a:p>
        </p:txBody>
      </p:sp>
      <p:sp>
        <p:nvSpPr>
          <p:cNvPr id="7" name="Chevron 6"/>
          <p:cNvSpPr/>
          <p:nvPr/>
        </p:nvSpPr>
        <p:spPr>
          <a:xfrm>
            <a:off x="605299" y="3617299"/>
            <a:ext cx="11410689" cy="1411245"/>
          </a:xfrm>
          <a:prstGeom prst="chevron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৬.১.২.বিভিন্ন ধরণের পেশাজীবীদের কাজের বর্ণনা দিতে </a:t>
            </a:r>
          </a:p>
          <a:p>
            <a:r>
              <a:rPr lang="en-US" sz="4400" b="1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mtClean="0">
                <a:latin typeface="NikoshBAN" panose="02000000000000000000" pitchFamily="2" charset="0"/>
                <a:cs typeface="NikoshBAN" panose="02000000000000000000" pitchFamily="2" charset="0"/>
              </a:rPr>
              <a:t>        পারবে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B1813-40FA-49CE-B25A-F523A79C865A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28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1"/>
          <p:cNvSpPr txBox="1"/>
          <p:nvPr/>
        </p:nvSpPr>
        <p:spPr>
          <a:xfrm>
            <a:off x="2311399" y="207602"/>
            <a:ext cx="74676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চিত্রগুলো দেখ চিন্তা কর এবং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13" y="1294422"/>
            <a:ext cx="5345985" cy="35891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03" y="1307301"/>
            <a:ext cx="5560454" cy="35762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21"/>
          <p:cNvSpPr txBox="1"/>
          <p:nvPr/>
        </p:nvSpPr>
        <p:spPr>
          <a:xfrm>
            <a:off x="815304" y="5038117"/>
            <a:ext cx="4869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কৃষক জমিতে ধান কাটছে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6345279" y="5164759"/>
            <a:ext cx="52769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জেলে নদীতে মাছ ধরছে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926CD-A0BF-488E-8162-5F11AB207A3A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7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60" y="1477917"/>
            <a:ext cx="4424781" cy="30940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503" y="1490795"/>
            <a:ext cx="5039223" cy="30940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21"/>
          <p:cNvSpPr txBox="1"/>
          <p:nvPr/>
        </p:nvSpPr>
        <p:spPr>
          <a:xfrm>
            <a:off x="1448515" y="259118"/>
            <a:ext cx="9047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 কি বলতে পার  কৃষক কী কাজ করেন?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399245" y="4929460"/>
            <a:ext cx="109084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কৃষক জমিতে ধান, পাট, বেগুন, টমেটো, মুলা, গাজরসহ নানা রকম ফসল ফলায়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D5471-AD39-42BB-B90E-8C7BE367F259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8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1"/>
          <p:cNvSpPr txBox="1"/>
          <p:nvPr/>
        </p:nvSpPr>
        <p:spPr>
          <a:xfrm>
            <a:off x="8882002" y="558175"/>
            <a:ext cx="2856931" cy="646331"/>
          </a:xfrm>
          <a:prstGeom prst="rect">
            <a:avLst/>
          </a:prstGeom>
          <a:ln w="28575">
            <a:solidFill>
              <a:srgbClr val="0070C0"/>
            </a:solidFill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: ৩ মিনিট</a:t>
            </a:r>
            <a:endParaRPr lang="en-AU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21"/>
          <p:cNvSpPr txBox="1"/>
          <p:nvPr/>
        </p:nvSpPr>
        <p:spPr>
          <a:xfrm>
            <a:off x="1309798" y="4655317"/>
            <a:ext cx="931911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 3"/>
              </a:rPr>
              <a:t>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 3"/>
              </a:rPr>
              <a:t>একজন </a:t>
            </a:r>
            <a:r>
              <a:rPr lang="en-US" sz="360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 3"/>
              </a:rPr>
              <a:t>কৃষক কি কি 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 3"/>
              </a:rPr>
              <a:t>কাজ করেন?</a:t>
            </a:r>
            <a:endParaRPr lang="en-AU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400785" y="391706"/>
            <a:ext cx="2374710" cy="812800"/>
          </a:xfrm>
          <a:prstGeom prst="homePlate">
            <a:avLst>
              <a:gd name="adj" fmla="val 52052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একক কাজ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825118" y="5620374"/>
            <a:ext cx="1074697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মিলিয়ে দেখি- কৃষক </a:t>
            </a:r>
            <a:r>
              <a:rPr lang="en-AU" sz="2800" dirty="0">
                <a:latin typeface="NikoshBAN" panose="02000000000000000000" pitchFamily="2" charset="0"/>
                <a:cs typeface="NikoshBAN" panose="02000000000000000000" pitchFamily="2" charset="0"/>
              </a:rPr>
              <a:t>জমিতে ধান, পাট, বেগুন, টমেটো, মুলা, 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গাজরসহ </a:t>
            </a:r>
            <a:r>
              <a:rPr lang="en-AU" sz="2800" dirty="0">
                <a:latin typeface="NikoshBAN" panose="02000000000000000000" pitchFamily="2" charset="0"/>
                <a:cs typeface="NikoshBAN" panose="02000000000000000000" pitchFamily="2" charset="0"/>
              </a:rPr>
              <a:t>নানা রকম ফসল ফলায়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597" y="1014741"/>
            <a:ext cx="4114800" cy="30861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B028B-B391-4A9F-AF75-93DDDB49E44A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1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1"/>
          <p:cNvSpPr txBox="1"/>
          <p:nvPr/>
        </p:nvSpPr>
        <p:spPr>
          <a:xfrm>
            <a:off x="1448515" y="259118"/>
            <a:ext cx="90477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সমাজে আর কোন্ কোন্ পেশার মানুষ রয়েছে তাঁদের নাম কি তোমরা জান?</a:t>
            </a:r>
            <a:endParaRPr lang="en-AU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21"/>
          <p:cNvSpPr txBox="1"/>
          <p:nvPr/>
        </p:nvSpPr>
        <p:spPr>
          <a:xfrm>
            <a:off x="1565964" y="5059614"/>
            <a:ext cx="17000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কুমার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81" y="1762662"/>
            <a:ext cx="5139313" cy="32423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312" y="1781799"/>
            <a:ext cx="5758890" cy="32778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21"/>
          <p:cNvSpPr txBox="1"/>
          <p:nvPr/>
        </p:nvSpPr>
        <p:spPr>
          <a:xfrm>
            <a:off x="7570640" y="5207722"/>
            <a:ext cx="17000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কামার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5AB9D-705D-42C0-A63E-F35CC066AACF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5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55" y="222904"/>
            <a:ext cx="4220248" cy="26999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141" y="290150"/>
            <a:ext cx="4148620" cy="2632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55" y="4028268"/>
            <a:ext cx="4220248" cy="2543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987" y="3492506"/>
            <a:ext cx="4193854" cy="3100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21"/>
          <p:cNvSpPr txBox="1"/>
          <p:nvPr/>
        </p:nvSpPr>
        <p:spPr>
          <a:xfrm>
            <a:off x="4112056" y="655317"/>
            <a:ext cx="17000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দর্জি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5639070" y="1994434"/>
            <a:ext cx="20999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রাজমিস্ত্রি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>
            <a:off x="6085266" y="5395510"/>
            <a:ext cx="18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ডাক্তার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21"/>
          <p:cNvSpPr txBox="1"/>
          <p:nvPr/>
        </p:nvSpPr>
        <p:spPr>
          <a:xfrm>
            <a:off x="4274256" y="4219042"/>
            <a:ext cx="18110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56F2B-303E-4681-BAB7-916F18876BE3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9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1"/>
          <p:cNvSpPr txBox="1"/>
          <p:nvPr/>
        </p:nvSpPr>
        <p:spPr>
          <a:xfrm>
            <a:off x="360658" y="353352"/>
            <a:ext cx="11655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ছবিগুলো দেখে তোমরা কি বলতে পার </a:t>
            </a:r>
          </a:p>
          <a:p>
            <a:pPr algn="ctr"/>
            <a:r>
              <a:rPr lang="en-AU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পেশাজীবী কি কি কাজ করেন?</a:t>
            </a:r>
            <a:endParaRPr lang="en-AU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436859" y="1626419"/>
            <a:ext cx="3655832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দর্জি কী কাজ করেন?                 </a:t>
            </a:r>
            <a:endParaRPr lang="en-AU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345419" y="2690151"/>
            <a:ext cx="3860821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রাজমিস্ত্রি কী কাজ করেন</a:t>
            </a:r>
            <a:r>
              <a:rPr lang="en-AU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          </a:t>
            </a:r>
            <a:endParaRPr lang="en-AU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365013" y="4170609"/>
            <a:ext cx="3727678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কী কাজ করেন? </a:t>
            </a:r>
          </a:p>
        </p:txBody>
      </p:sp>
      <p:sp>
        <p:nvSpPr>
          <p:cNvPr id="10" name="TextBox 21"/>
          <p:cNvSpPr txBox="1"/>
          <p:nvPr/>
        </p:nvSpPr>
        <p:spPr>
          <a:xfrm>
            <a:off x="319293" y="5237408"/>
            <a:ext cx="3688827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ডাক্তার কী কাজ করেন</a:t>
            </a:r>
            <a:r>
              <a:rPr lang="en-AU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               </a:t>
            </a:r>
            <a:endParaRPr lang="en-AU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1" y="1236792"/>
            <a:ext cx="1814286" cy="11509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685" y="2489208"/>
            <a:ext cx="1732968" cy="11464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657" y="5073083"/>
            <a:ext cx="2007961" cy="12313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004" y="3799958"/>
            <a:ext cx="1622385" cy="10951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ight Arrow 3"/>
          <p:cNvSpPr/>
          <p:nvPr/>
        </p:nvSpPr>
        <p:spPr>
          <a:xfrm>
            <a:off x="4236720" y="1691640"/>
            <a:ext cx="879348" cy="663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21"/>
          <p:cNvSpPr txBox="1"/>
          <p:nvPr/>
        </p:nvSpPr>
        <p:spPr>
          <a:xfrm>
            <a:off x="5411082" y="1691527"/>
            <a:ext cx="4198490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দর্জি কাপড় সেলাই করে</a:t>
            </a:r>
            <a:endParaRPr lang="en-AU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21"/>
          <p:cNvSpPr txBox="1"/>
          <p:nvPr/>
        </p:nvSpPr>
        <p:spPr>
          <a:xfrm>
            <a:off x="5410200" y="2712606"/>
            <a:ext cx="4211342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রাজমিস্ত্রি দালান তৈরী করেন</a:t>
            </a:r>
            <a:endParaRPr lang="en-AU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5442857" y="4170370"/>
            <a:ext cx="417868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লেখা পড়া করান</a:t>
            </a:r>
            <a:endParaRPr lang="en-AU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357671" y="5252648"/>
            <a:ext cx="4405107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ডাক্তার চিকিৎসা প্রদান করেন</a:t>
            </a:r>
            <a:endParaRPr lang="en-AU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312920" y="2697480"/>
            <a:ext cx="879348" cy="663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4312920" y="4175760"/>
            <a:ext cx="879348" cy="663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4297680" y="5257800"/>
            <a:ext cx="879348" cy="663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ED4A-946A-4E0A-80C0-E7D103EF4E1F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50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4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1"/>
          <p:cNvSpPr txBox="1"/>
          <p:nvPr/>
        </p:nvSpPr>
        <p:spPr>
          <a:xfrm>
            <a:off x="796087" y="4925352"/>
            <a:ext cx="101948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solidFill>
                  <a:srgbClr val="002060"/>
                </a:solidFill>
                <a:latin typeface="Vivaldi"/>
                <a:cs typeface="NikoshBAN" panose="02000000000000000000" pitchFamily="2" charset="0"/>
              </a:rPr>
              <a:t>তিনজন  পেশাজীবী কী কী কাজ করেন </a:t>
            </a:r>
          </a:p>
          <a:p>
            <a:pPr algn="ctr"/>
            <a:r>
              <a:rPr lang="en-AU" sz="4400" dirty="0" smtClean="0">
                <a:solidFill>
                  <a:srgbClr val="002060"/>
                </a:solidFill>
                <a:latin typeface="Vivaldi"/>
                <a:cs typeface="NikoshBAN" panose="02000000000000000000" pitchFamily="2" charset="0"/>
              </a:rPr>
              <a:t>তা অভিনয় করে দেখাও।</a:t>
            </a:r>
            <a:endParaRPr lang="en-AU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324278" y="385896"/>
            <a:ext cx="2702257" cy="812800"/>
          </a:xfrm>
          <a:prstGeom prst="homePlate">
            <a:avLst>
              <a:gd name="adj" fmla="val 52052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Pentagon 5"/>
          <p:cNvSpPr/>
          <p:nvPr/>
        </p:nvSpPr>
        <p:spPr>
          <a:xfrm flipH="1">
            <a:off x="8719700" y="566200"/>
            <a:ext cx="3043452" cy="812800"/>
          </a:xfrm>
          <a:prstGeom prst="homePlate">
            <a:avLst>
              <a:gd name="adj" fmla="val 52052"/>
            </a:avLst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: 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AU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444" y="1599870"/>
            <a:ext cx="5198772" cy="29243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9BBA8-12B7-43C0-8235-97EA21492EA5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44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07328" y="451130"/>
            <a:ext cx="6048703" cy="132343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NikoshBAN" pitchFamily="2" charset="0"/>
                <a:cs typeface="NikoshBAN" pitchFamily="2" charset="0"/>
              </a:rPr>
              <a:t>পাঠ্য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বইয়ের সাথে সংযোগ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স্থাপন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পৃষ্ঠা নং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22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134" y="1929115"/>
            <a:ext cx="3657162" cy="4361567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C0CB2-B827-487C-8DCE-24D5D2F6B9F7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/>
          <p:nvPr/>
        </p:nvSpPr>
        <p:spPr>
          <a:xfrm>
            <a:off x="1398778" y="2735431"/>
            <a:ext cx="9745014" cy="70788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উৎপাদন কাজের সাথে জড়িত দুটি পেশার নাম লিখ।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3822593" y="917874"/>
            <a:ext cx="5192618" cy="914400"/>
          </a:xfrm>
          <a:prstGeom prst="flowChartTerminator">
            <a:avLst/>
          </a:prstGeom>
          <a:solidFill>
            <a:srgbClr val="0070C0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প্রশ্নগুলোর উত্তর খাতায় লিখ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388485" y="360259"/>
            <a:ext cx="1977043" cy="812800"/>
          </a:xfrm>
          <a:prstGeom prst="homePlate">
            <a:avLst>
              <a:gd name="adj" fmla="val 52052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1377007" y="3744173"/>
            <a:ext cx="9745014" cy="70788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2। জেলে কোথায় মাছ ধরে?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1391524" y="4658572"/>
            <a:ext cx="9745014" cy="70788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3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কৃষক কী কী ফসল ফলায়?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30C04-3675-4489-8277-5B52B281E72E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1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9991" y="5108101"/>
            <a:ext cx="11128715" cy="132343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তোমার এলাকায় কোন কোন ধরণের পেশাজীবী মানুষ আছে তার মধ্যে পেশাসহ দশ জন পেশাজীবী মানুষের নাম খাতায় লিখে আনবে।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4240366" y="3914147"/>
            <a:ext cx="3019023" cy="914400"/>
          </a:xfrm>
          <a:prstGeom prst="flowChartTerminator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271232" y="275150"/>
            <a:ext cx="4881094" cy="3368741"/>
            <a:chOff x="3348506" y="318692"/>
            <a:chExt cx="4881094" cy="3368741"/>
          </a:xfrm>
        </p:grpSpPr>
        <p:sp>
          <p:nvSpPr>
            <p:cNvPr id="7" name="Isosceles Triangle 6"/>
            <p:cNvSpPr/>
            <p:nvPr/>
          </p:nvSpPr>
          <p:spPr>
            <a:xfrm>
              <a:off x="3348506" y="318692"/>
              <a:ext cx="4881094" cy="165257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468967" y="1983345"/>
              <a:ext cx="2820475" cy="170408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765183" y="2446986"/>
              <a:ext cx="463640" cy="399245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553199" y="2457717"/>
              <a:ext cx="463640" cy="399245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675287" y="2442690"/>
              <a:ext cx="463640" cy="1197191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EC5C5-E3CE-497F-A77A-1B0B94D5B502}" type="datetime1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787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545" y="154546"/>
            <a:ext cx="11861443" cy="6555347"/>
          </a:xfrm>
          <a:prstGeom prst="rect">
            <a:avLst/>
          </a:prstGeom>
          <a:noFill/>
          <a:ln w="57150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82"/>
          <a:stretch/>
        </p:blipFill>
        <p:spPr>
          <a:xfrm>
            <a:off x="5847008" y="0"/>
            <a:ext cx="6336406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5418"/>
          <a:stretch/>
        </p:blipFill>
        <p:spPr>
          <a:xfrm>
            <a:off x="-1" y="0"/>
            <a:ext cx="5847009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73808" y="573603"/>
            <a:ext cx="5255492" cy="566603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en-US" sz="9600" b="1" dirty="0" err="1" smtClean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96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>
              <a:ln w="10541" cmpd="sng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56562" y="4758294"/>
            <a:ext cx="5380892" cy="18099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en-US" sz="9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E7A73-9122-49EF-87CA-8F6E606FB98C}" type="datetime1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IN" smtClean="0"/>
              <a:t>মোঃ সোহাগ চৌধুরী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1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382</Words>
  <Application>Microsoft Office PowerPoint</Application>
  <PresentationFormat>Widescreen</PresentationFormat>
  <Paragraphs>97</Paragraphs>
  <Slides>17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Vivaldi</vt:lpstr>
      <vt:lpstr>Vrinda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SAIF SNEHA</dc:creator>
  <cp:lastModifiedBy>ketra gps</cp:lastModifiedBy>
  <cp:revision>138</cp:revision>
  <dcterms:created xsi:type="dcterms:W3CDTF">2017-05-27T04:52:02Z</dcterms:created>
  <dcterms:modified xsi:type="dcterms:W3CDTF">2019-10-28T03:23:53Z</dcterms:modified>
</cp:coreProperties>
</file>