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0" r:id="rId2"/>
    <p:sldId id="311" r:id="rId3"/>
    <p:sldId id="287" r:id="rId4"/>
    <p:sldId id="290" r:id="rId5"/>
    <p:sldId id="291" r:id="rId6"/>
    <p:sldId id="292" r:id="rId7"/>
    <p:sldId id="293" r:id="rId8"/>
    <p:sldId id="294" r:id="rId9"/>
    <p:sldId id="295" r:id="rId10"/>
    <p:sldId id="297" r:id="rId11"/>
    <p:sldId id="298" r:id="rId12"/>
    <p:sldId id="312" r:id="rId13"/>
    <p:sldId id="313" r:id="rId14"/>
    <p:sldId id="314" r:id="rId15"/>
    <p:sldId id="308" r:id="rId16"/>
    <p:sldId id="299" r:id="rId17"/>
    <p:sldId id="303" r:id="rId18"/>
    <p:sldId id="304" r:id="rId19"/>
    <p:sldId id="305" r:id="rId20"/>
    <p:sldId id="30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426" autoAdjust="0"/>
    <p:restoredTop sz="94660"/>
  </p:normalViewPr>
  <p:slideViewPr>
    <p:cSldViewPr snapToGrid="0">
      <p:cViewPr varScale="1">
        <p:scale>
          <a:sx n="74" d="100"/>
          <a:sy n="74" d="100"/>
        </p:scale>
        <p:origin x="2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DFF015-081E-47CE-BEA2-ED87BDFD24CB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DA3273-0245-445D-AAC3-4D2FFA35F8A5}">
      <dgm:prSet phldrT="[Text]" custT="1"/>
      <dgm:spPr>
        <a:solidFill>
          <a:schemeClr val="tx2">
            <a:lumMod val="75000"/>
          </a:schemeClr>
        </a:solidFill>
        <a:effectLst>
          <a:outerShdw blurRad="266700" dist="114300" dir="5880000" algn="tl" rotWithShape="0">
            <a:prstClr val="black">
              <a:alpha val="72000"/>
            </a:prstClr>
          </a:outerShdw>
        </a:effectLst>
      </dgm:spPr>
      <dgm:t>
        <a:bodyPr/>
        <a:lstStyle/>
        <a:p>
          <a:r>
            <a:rPr lang="bn-IN" sz="36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পেশা</a:t>
          </a:r>
          <a:endParaRPr lang="en-US" sz="3600" dirty="0">
            <a:solidFill>
              <a:schemeClr val="bg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426E23B-24BC-4617-BA50-107C65645D57}" type="parTrans" cxnId="{13260FE1-DB16-485C-B000-3DBDAD902752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332BA5F-4EA6-4F02-8D59-966104DBAAC9}" type="sibTrans" cxnId="{13260FE1-DB16-485C-B000-3DBDAD902752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4EB2F7E-87B2-43DD-9582-AC824C8797D1}">
      <dgm:prSet phldrT="[Text]"/>
      <dgm:spPr>
        <a:blipFill rotWithShape="0">
          <a:blip xmlns:r="http://schemas.openxmlformats.org/officeDocument/2006/relationships" r:embed="rId1"/>
          <a:stretch>
            <a:fillRect l="-19000" t="-1000" r="-3000" b="3000"/>
          </a:stretch>
        </a:blipFill>
        <a:effectLst>
          <a:outerShdw blurRad="266700" dist="114300" dir="5880000" algn="tl" rotWithShape="0">
            <a:prstClr val="black">
              <a:alpha val="72000"/>
            </a:prstClr>
          </a:outerShdw>
        </a:effectLst>
      </dgm:spPr>
      <dgm:t>
        <a:bodyPr/>
        <a:lstStyle/>
        <a:p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F54B190-0699-4657-B6DA-9510FE59B14E}" type="parTrans" cxnId="{82713293-AB6C-45D4-8988-39424D83514E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7D159FC-DA6D-49DA-8211-BD44E40DBC48}" type="sibTrans" cxnId="{82713293-AB6C-45D4-8988-39424D83514E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5AC5DAD-E4F3-4920-BD82-50AF65CF916F}">
      <dgm:prSet phldrT="[Text]" phldr="1"/>
      <dgm:spPr>
        <a:blipFill rotWithShape="0">
          <a:blip xmlns:r="http://schemas.openxmlformats.org/officeDocument/2006/relationships" r:embed="rId2"/>
          <a:stretch>
            <a:fillRect l="-19000" t="-1000" r="-3000" b="3000"/>
          </a:stretch>
        </a:blipFill>
        <a:effectLst>
          <a:outerShdw blurRad="266700" dist="114300" dir="5880000" algn="tl" rotWithShape="0">
            <a:prstClr val="black">
              <a:alpha val="72000"/>
            </a:prstClr>
          </a:outerShdw>
        </a:effectLst>
      </dgm:spPr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1430A57-3518-4051-B146-3B775799C40B}" type="parTrans" cxnId="{B27263B4-C97B-408D-8E32-C679543B166F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3E56A64-8D14-4897-A704-7BE8D77243D6}" type="sibTrans" cxnId="{B27263B4-C97B-408D-8E32-C679543B166F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580576C-2E70-449B-B542-DAFFAC3F48D7}">
      <dgm:prSet phldrT="[Text]" phldr="1"/>
      <dgm:spPr>
        <a:blipFill rotWithShape="0">
          <a:blip xmlns:r="http://schemas.openxmlformats.org/officeDocument/2006/relationships" r:embed="rId3"/>
          <a:stretch>
            <a:fillRect l="-19000" t="-1000" r="-3000" b="3000"/>
          </a:stretch>
        </a:blipFill>
        <a:effectLst>
          <a:outerShdw blurRad="266700" dist="114300" dir="5880000" algn="tl" rotWithShape="0">
            <a:prstClr val="black">
              <a:alpha val="72000"/>
            </a:prstClr>
          </a:outerShdw>
        </a:effectLst>
      </dgm:spPr>
      <dgm:t>
        <a:bodyPr/>
        <a:lstStyle/>
        <a:p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5453E16-D430-4BE3-92B4-55191845F0D2}" type="parTrans" cxnId="{CB2DAF0D-25CE-49D1-850C-F76B4D364FCF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CCA2836-04D1-4080-8DAC-C817B2912098}" type="sibTrans" cxnId="{CB2DAF0D-25CE-49D1-850C-F76B4D364FCF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620C5C0-23FD-41F3-94AD-FD4A31C8390E}">
      <dgm:prSet phldrT="[Text]" phldr="1"/>
      <dgm:spPr>
        <a:blipFill rotWithShape="0">
          <a:blip xmlns:r="http://schemas.openxmlformats.org/officeDocument/2006/relationships" r:embed="rId4"/>
          <a:stretch>
            <a:fillRect l="-19000" t="-1000" r="-3000" b="3000"/>
          </a:stretch>
        </a:blipFill>
        <a:effectLst>
          <a:outerShdw blurRad="266700" dist="114300" dir="5880000" algn="tl" rotWithShape="0">
            <a:prstClr val="black">
              <a:alpha val="72000"/>
            </a:prstClr>
          </a:outerShdw>
        </a:effectLst>
      </dgm:spPr>
      <dgm:t>
        <a:bodyPr/>
        <a:lstStyle/>
        <a:p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B69377D-CFFA-44FA-9C3D-EB6BB5EFC220}" type="sibTrans" cxnId="{64AF1F8F-E6D8-40F9-B740-CF4D81FD3258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2898421-EE59-4E16-8D63-6699FEAB5965}" type="parTrans" cxnId="{64AF1F8F-E6D8-40F9-B740-CF4D81FD3258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CDC6B60-46DE-4DA8-B34F-0BE118951B0D}" type="pres">
      <dgm:prSet presAssocID="{D3DFF015-081E-47CE-BEA2-ED87BDFD24CB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F12D74E-6888-4703-B80C-67B318D0BF78}" type="pres">
      <dgm:prSet presAssocID="{D3DFF015-081E-47CE-BEA2-ED87BDFD24CB}" presName="matrix" presStyleCnt="0"/>
      <dgm:spPr/>
      <dgm:t>
        <a:bodyPr/>
        <a:lstStyle/>
        <a:p>
          <a:endParaRPr lang="en-US"/>
        </a:p>
      </dgm:t>
    </dgm:pt>
    <dgm:pt modelId="{E7409A3E-C3B2-4D35-BDC3-2E30A913B770}" type="pres">
      <dgm:prSet presAssocID="{D3DFF015-081E-47CE-BEA2-ED87BDFD24CB}" presName="tile1" presStyleLbl="node1" presStyleIdx="0" presStyleCnt="4"/>
      <dgm:spPr>
        <a:prstGeom prst="diamond">
          <a:avLst/>
        </a:prstGeom>
      </dgm:spPr>
      <dgm:t>
        <a:bodyPr/>
        <a:lstStyle/>
        <a:p>
          <a:endParaRPr lang="en-US"/>
        </a:p>
      </dgm:t>
    </dgm:pt>
    <dgm:pt modelId="{854A1E41-8A3D-4F70-B056-B0AE3A0D59C5}" type="pres">
      <dgm:prSet presAssocID="{D3DFF015-081E-47CE-BEA2-ED87BDFD24CB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72CECD-12C8-4195-9892-A3982D839C0E}" type="pres">
      <dgm:prSet presAssocID="{D3DFF015-081E-47CE-BEA2-ED87BDFD24CB}" presName="tile2" presStyleLbl="node1" presStyleIdx="1" presStyleCnt="4"/>
      <dgm:spPr>
        <a:prstGeom prst="diamond">
          <a:avLst/>
        </a:prstGeom>
      </dgm:spPr>
      <dgm:t>
        <a:bodyPr/>
        <a:lstStyle/>
        <a:p>
          <a:endParaRPr lang="en-US"/>
        </a:p>
      </dgm:t>
    </dgm:pt>
    <dgm:pt modelId="{4F5B4D49-A31B-4229-B3F4-0C95645D29B9}" type="pres">
      <dgm:prSet presAssocID="{D3DFF015-081E-47CE-BEA2-ED87BDFD24CB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F0DA70-7E3E-4CC4-8DA1-599CBF85B6F0}" type="pres">
      <dgm:prSet presAssocID="{D3DFF015-081E-47CE-BEA2-ED87BDFD24CB}" presName="tile3" presStyleLbl="node1" presStyleIdx="2" presStyleCnt="4"/>
      <dgm:spPr>
        <a:prstGeom prst="diamond">
          <a:avLst/>
        </a:prstGeom>
      </dgm:spPr>
      <dgm:t>
        <a:bodyPr/>
        <a:lstStyle/>
        <a:p>
          <a:endParaRPr lang="en-US"/>
        </a:p>
      </dgm:t>
    </dgm:pt>
    <dgm:pt modelId="{A309985A-B724-4059-85CC-526E289464F2}" type="pres">
      <dgm:prSet presAssocID="{D3DFF015-081E-47CE-BEA2-ED87BDFD24CB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DA35F9-DB54-42A9-A990-F12569CF33A5}" type="pres">
      <dgm:prSet presAssocID="{D3DFF015-081E-47CE-BEA2-ED87BDFD24CB}" presName="tile4" presStyleLbl="node1" presStyleIdx="3" presStyleCnt="4"/>
      <dgm:spPr>
        <a:prstGeom prst="diamond">
          <a:avLst/>
        </a:prstGeom>
      </dgm:spPr>
      <dgm:t>
        <a:bodyPr/>
        <a:lstStyle/>
        <a:p>
          <a:endParaRPr lang="en-US"/>
        </a:p>
      </dgm:t>
    </dgm:pt>
    <dgm:pt modelId="{9E9992CD-C2CE-40D1-A892-564EAB379598}" type="pres">
      <dgm:prSet presAssocID="{D3DFF015-081E-47CE-BEA2-ED87BDFD24CB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943286-7B77-49BE-AE61-0959090C5629}" type="pres">
      <dgm:prSet presAssocID="{D3DFF015-081E-47CE-BEA2-ED87BDFD24CB}" presName="centerTile" presStyleLbl="fgShp" presStyleIdx="0" presStyleCnt="1" custScaleX="148101" custScaleY="179438">
        <dgm:presLayoutVars>
          <dgm:chMax val="0"/>
          <dgm:chPref val="0"/>
        </dgm:presLayoutVars>
      </dgm:prSet>
      <dgm:spPr>
        <a:prstGeom prst="diamond">
          <a:avLst/>
        </a:prstGeom>
      </dgm:spPr>
      <dgm:t>
        <a:bodyPr/>
        <a:lstStyle/>
        <a:p>
          <a:endParaRPr lang="en-US"/>
        </a:p>
      </dgm:t>
    </dgm:pt>
  </dgm:ptLst>
  <dgm:cxnLst>
    <dgm:cxn modelId="{B27263B4-C97B-408D-8E32-C679543B166F}" srcId="{06DA3273-0245-445D-AAC3-4D2FFA35F8A5}" destId="{B5AC5DAD-E4F3-4920-BD82-50AF65CF916F}" srcOrd="2" destOrd="0" parTransId="{61430A57-3518-4051-B146-3B775799C40B}" sibTransId="{83E56A64-8D14-4897-A704-7BE8D77243D6}"/>
    <dgm:cxn modelId="{77B623FE-5F5D-4D6D-8006-214EB40F4A56}" type="presOf" srcId="{D3DFF015-081E-47CE-BEA2-ED87BDFD24CB}" destId="{7CDC6B60-46DE-4DA8-B34F-0BE118951B0D}" srcOrd="0" destOrd="0" presId="urn:microsoft.com/office/officeart/2005/8/layout/matrix1"/>
    <dgm:cxn modelId="{00A0F4D0-7A62-45B8-8A3B-1ED751CB394A}" type="presOf" srcId="{14EB2F7E-87B2-43DD-9582-AC824C8797D1}" destId="{854A1E41-8A3D-4F70-B056-B0AE3A0D59C5}" srcOrd="1" destOrd="0" presId="urn:microsoft.com/office/officeart/2005/8/layout/matrix1"/>
    <dgm:cxn modelId="{587E5021-298D-4CCE-987B-B54B740B622C}" type="presOf" srcId="{7620C5C0-23FD-41F3-94AD-FD4A31C8390E}" destId="{4F5B4D49-A31B-4229-B3F4-0C95645D29B9}" srcOrd="1" destOrd="0" presId="urn:microsoft.com/office/officeart/2005/8/layout/matrix1"/>
    <dgm:cxn modelId="{82713293-AB6C-45D4-8988-39424D83514E}" srcId="{06DA3273-0245-445D-AAC3-4D2FFA35F8A5}" destId="{14EB2F7E-87B2-43DD-9582-AC824C8797D1}" srcOrd="0" destOrd="0" parTransId="{FF54B190-0699-4657-B6DA-9510FE59B14E}" sibTransId="{D7D159FC-DA6D-49DA-8211-BD44E40DBC48}"/>
    <dgm:cxn modelId="{13260FE1-DB16-485C-B000-3DBDAD902752}" srcId="{D3DFF015-081E-47CE-BEA2-ED87BDFD24CB}" destId="{06DA3273-0245-445D-AAC3-4D2FFA35F8A5}" srcOrd="0" destOrd="0" parTransId="{D426E23B-24BC-4617-BA50-107C65645D57}" sibTransId="{3332BA5F-4EA6-4F02-8D59-966104DBAAC9}"/>
    <dgm:cxn modelId="{3644E72B-FDC8-48A5-B888-0D87A2B574DF}" type="presOf" srcId="{7620C5C0-23FD-41F3-94AD-FD4A31C8390E}" destId="{5072CECD-12C8-4195-9892-A3982D839C0E}" srcOrd="0" destOrd="0" presId="urn:microsoft.com/office/officeart/2005/8/layout/matrix1"/>
    <dgm:cxn modelId="{23C0A44E-9555-42E3-9C15-E0215B2D4B88}" type="presOf" srcId="{06DA3273-0245-445D-AAC3-4D2FFA35F8A5}" destId="{F0943286-7B77-49BE-AE61-0959090C5629}" srcOrd="0" destOrd="0" presId="urn:microsoft.com/office/officeart/2005/8/layout/matrix1"/>
    <dgm:cxn modelId="{416F20CF-F907-4B53-AEF0-29CE7C1CA537}" type="presOf" srcId="{C580576C-2E70-449B-B542-DAFFAC3F48D7}" destId="{6ADA35F9-DB54-42A9-A990-F12569CF33A5}" srcOrd="0" destOrd="0" presId="urn:microsoft.com/office/officeart/2005/8/layout/matrix1"/>
    <dgm:cxn modelId="{64AF1F8F-E6D8-40F9-B740-CF4D81FD3258}" srcId="{06DA3273-0245-445D-AAC3-4D2FFA35F8A5}" destId="{7620C5C0-23FD-41F3-94AD-FD4A31C8390E}" srcOrd="1" destOrd="0" parTransId="{62898421-EE59-4E16-8D63-6699FEAB5965}" sibTransId="{2B69377D-CFFA-44FA-9C3D-EB6BB5EFC220}"/>
    <dgm:cxn modelId="{CB2DAF0D-25CE-49D1-850C-F76B4D364FCF}" srcId="{06DA3273-0245-445D-AAC3-4D2FFA35F8A5}" destId="{C580576C-2E70-449B-B542-DAFFAC3F48D7}" srcOrd="3" destOrd="0" parTransId="{C5453E16-D430-4BE3-92B4-55191845F0D2}" sibTransId="{8CCA2836-04D1-4080-8DAC-C817B2912098}"/>
    <dgm:cxn modelId="{2460F41F-A801-48A4-A858-7321F179B566}" type="presOf" srcId="{14EB2F7E-87B2-43DD-9582-AC824C8797D1}" destId="{E7409A3E-C3B2-4D35-BDC3-2E30A913B770}" srcOrd="0" destOrd="0" presId="urn:microsoft.com/office/officeart/2005/8/layout/matrix1"/>
    <dgm:cxn modelId="{C81135A0-4F14-4568-99D3-C3C5004B6105}" type="presOf" srcId="{B5AC5DAD-E4F3-4920-BD82-50AF65CF916F}" destId="{15F0DA70-7E3E-4CC4-8DA1-599CBF85B6F0}" srcOrd="0" destOrd="0" presId="urn:microsoft.com/office/officeart/2005/8/layout/matrix1"/>
    <dgm:cxn modelId="{A372B170-E1C4-4854-B153-3C9FD704E117}" type="presOf" srcId="{C580576C-2E70-449B-B542-DAFFAC3F48D7}" destId="{9E9992CD-C2CE-40D1-A892-564EAB379598}" srcOrd="1" destOrd="0" presId="urn:microsoft.com/office/officeart/2005/8/layout/matrix1"/>
    <dgm:cxn modelId="{9EC57082-1293-4A5E-AA1D-6B188195752D}" type="presOf" srcId="{B5AC5DAD-E4F3-4920-BD82-50AF65CF916F}" destId="{A309985A-B724-4059-85CC-526E289464F2}" srcOrd="1" destOrd="0" presId="urn:microsoft.com/office/officeart/2005/8/layout/matrix1"/>
    <dgm:cxn modelId="{9C00AA5A-0CE9-4099-A800-2871CADEBCA1}" type="presParOf" srcId="{7CDC6B60-46DE-4DA8-B34F-0BE118951B0D}" destId="{AF12D74E-6888-4703-B80C-67B318D0BF78}" srcOrd="0" destOrd="0" presId="urn:microsoft.com/office/officeart/2005/8/layout/matrix1"/>
    <dgm:cxn modelId="{560C79DD-7F5E-4FBB-B7F4-83789C46D985}" type="presParOf" srcId="{AF12D74E-6888-4703-B80C-67B318D0BF78}" destId="{E7409A3E-C3B2-4D35-BDC3-2E30A913B770}" srcOrd="0" destOrd="0" presId="urn:microsoft.com/office/officeart/2005/8/layout/matrix1"/>
    <dgm:cxn modelId="{B9061704-3D73-41B5-B2CD-B04062641A60}" type="presParOf" srcId="{AF12D74E-6888-4703-B80C-67B318D0BF78}" destId="{854A1E41-8A3D-4F70-B056-B0AE3A0D59C5}" srcOrd="1" destOrd="0" presId="urn:microsoft.com/office/officeart/2005/8/layout/matrix1"/>
    <dgm:cxn modelId="{A1D119D9-8683-4A27-8676-48A17A8AD75C}" type="presParOf" srcId="{AF12D74E-6888-4703-B80C-67B318D0BF78}" destId="{5072CECD-12C8-4195-9892-A3982D839C0E}" srcOrd="2" destOrd="0" presId="urn:microsoft.com/office/officeart/2005/8/layout/matrix1"/>
    <dgm:cxn modelId="{8D99AF3B-E6A4-4C2A-BF3F-A08EB03D8DB2}" type="presParOf" srcId="{AF12D74E-6888-4703-B80C-67B318D0BF78}" destId="{4F5B4D49-A31B-4229-B3F4-0C95645D29B9}" srcOrd="3" destOrd="0" presId="urn:microsoft.com/office/officeart/2005/8/layout/matrix1"/>
    <dgm:cxn modelId="{26F35245-D699-49FF-8B3A-34E5D57423F3}" type="presParOf" srcId="{AF12D74E-6888-4703-B80C-67B318D0BF78}" destId="{15F0DA70-7E3E-4CC4-8DA1-599CBF85B6F0}" srcOrd="4" destOrd="0" presId="urn:microsoft.com/office/officeart/2005/8/layout/matrix1"/>
    <dgm:cxn modelId="{9D038483-5008-4559-BE49-AB32BFFE96B6}" type="presParOf" srcId="{AF12D74E-6888-4703-B80C-67B318D0BF78}" destId="{A309985A-B724-4059-85CC-526E289464F2}" srcOrd="5" destOrd="0" presId="urn:microsoft.com/office/officeart/2005/8/layout/matrix1"/>
    <dgm:cxn modelId="{FD94CCA7-60E2-43DD-8A6E-13EBB81F8ABA}" type="presParOf" srcId="{AF12D74E-6888-4703-B80C-67B318D0BF78}" destId="{6ADA35F9-DB54-42A9-A990-F12569CF33A5}" srcOrd="6" destOrd="0" presId="urn:microsoft.com/office/officeart/2005/8/layout/matrix1"/>
    <dgm:cxn modelId="{D151F1F0-A2E3-4E0F-B1DF-C2D23752BA2B}" type="presParOf" srcId="{AF12D74E-6888-4703-B80C-67B318D0BF78}" destId="{9E9992CD-C2CE-40D1-A892-564EAB379598}" srcOrd="7" destOrd="0" presId="urn:microsoft.com/office/officeart/2005/8/layout/matrix1"/>
    <dgm:cxn modelId="{FD6F592A-083B-4CC3-9C8C-53298CDF73BE}" type="presParOf" srcId="{7CDC6B60-46DE-4DA8-B34F-0BE118951B0D}" destId="{F0943286-7B77-49BE-AE61-0959090C5629}" srcOrd="1" destOrd="0" presId="urn:microsoft.com/office/officeart/2005/8/layout/matrix1"/>
  </dgm:cxnLst>
  <dgm:bg>
    <a:effectLst>
      <a:outerShdw blurRad="50800" dist="38100" dir="5400000" algn="t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97CFC5-B6A7-4ED2-894F-14D7EF7495D5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043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97CFC5-B6A7-4ED2-894F-14D7EF7495D5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060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97CFC5-B6A7-4ED2-894F-14D7EF7495D5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863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97CFC5-B6A7-4ED2-894F-14D7EF7495D5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151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97CFC5-B6A7-4ED2-894F-14D7EF7495D5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291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97CFC5-B6A7-4ED2-894F-14D7EF7495D5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099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65715" y="5651046"/>
            <a:ext cx="6095999" cy="365125"/>
          </a:xfrm>
          <a:prstGeom prst="rect">
            <a:avLst/>
          </a:prstGeom>
        </p:spPr>
        <p:txBody>
          <a:bodyPr/>
          <a:lstStyle>
            <a:lvl1pPr algn="ctr">
              <a:defRPr b="0" spc="30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smtClean="0"/>
              <a:t>Email: mahmudnice@yahoo.com, Mobile: 01717077650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31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97CFC5-B6A7-4ED2-894F-14D7EF7495D5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480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97CFC5-B6A7-4ED2-894F-14D7EF7495D5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840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97CFC5-B6A7-4ED2-894F-14D7EF7495D5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349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97CFC5-B6A7-4ED2-894F-14D7EF7495D5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417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777139" y="6561437"/>
            <a:ext cx="6139543" cy="296563"/>
          </a:xfrm>
          <a:prstGeom prst="rect">
            <a:avLst/>
          </a:prstGeom>
        </p:spPr>
        <p:txBody>
          <a:bodyPr/>
          <a:lstStyle>
            <a:lvl1pPr>
              <a:defRPr sz="1200" spc="3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mtClean="0"/>
              <a:t>Email: mahmudnice@yahoo.com, Mobile: 01717077650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793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youtube.com/watch?v=tjGdejZrLhs&amp;feature=youtu.be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288340"/>
            <a:ext cx="12192000" cy="1569660"/>
          </a:xfrm>
          <a:prstGeom prst="rect">
            <a:avLst/>
          </a:prstGeom>
          <a:pattFill prst="pct90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1"/>
          <p:cNvSpPr txBox="1"/>
          <p:nvPr/>
        </p:nvSpPr>
        <p:spPr>
          <a:xfrm>
            <a:off x="6676386" y="1945792"/>
            <a:ext cx="4504441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7200" b="1" spc="6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তৃতী</a:t>
            </a:r>
            <a:r>
              <a:rPr lang="en-US" sz="7200" b="1" spc="6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en-US" sz="7200" b="1" spc="600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endParaRPr lang="bn-IN" sz="7200" b="1" spc="60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1210614"/>
            <a:ext cx="12192000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2986770" y="5288340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bn-IN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মোঃসোহাগ চৌধুরী</a:t>
            </a:r>
            <a:endParaRPr lang="bn-IN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দাউদপুর</a:t>
            </a:r>
            <a:r>
              <a:rPr lang="bn-IN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 প্রাথমিক বিদ্যালয়</a:t>
            </a:r>
          </a:p>
          <a:p>
            <a:pPr algn="ctr"/>
            <a:r>
              <a:rPr lang="bn-IN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নবাবগঞ্জ</a:t>
            </a:r>
            <a:r>
              <a:rPr lang="bn-IN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দিনাজপুর।</a:t>
            </a:r>
            <a:endParaRPr lang="en-AU" sz="32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21"/>
          <p:cNvSpPr txBox="1"/>
          <p:nvPr/>
        </p:nvSpPr>
        <p:spPr>
          <a:xfrm>
            <a:off x="6676386" y="3134448"/>
            <a:ext cx="4378817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000" b="1" spc="-150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ও বিশ্ব পরিচয়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824" y="1311256"/>
            <a:ext cx="3626275" cy="38371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8224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09792" y="2321457"/>
            <a:ext cx="6078663" cy="221599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BD" sz="13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13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0" y="1967948"/>
            <a:ext cx="1083365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8633791" y="0"/>
            <a:ext cx="0" cy="584420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485321" y="695739"/>
            <a:ext cx="0" cy="616226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252330" y="4537448"/>
            <a:ext cx="10939670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94990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25018" y="1849979"/>
            <a:ext cx="5695562" cy="83099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শিক্ষক 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5017" y="2992633"/>
            <a:ext cx="5695563" cy="30469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মোঃ মাহমুদুল হাসান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/>
            </a:r>
            <a:br>
              <a:rPr lang="bn-BD" sz="3200" dirty="0">
                <a:latin typeface="NikoshBAN" pitchFamily="2" charset="0"/>
                <a:cs typeface="NikoshBAN" pitchFamily="2" charset="0"/>
              </a:rPr>
            </a:b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সহকা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রী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শিক্ষক</a:t>
            </a:r>
            <a:br>
              <a:rPr lang="bn-BD" sz="3200" dirty="0">
                <a:latin typeface="NikoshBAN" pitchFamily="2" charset="0"/>
                <a:cs typeface="NikoshBAN" pitchFamily="2" charset="0"/>
              </a:rPr>
            </a:b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চুপাইর দক্ষিণ পাড়া সরকারি প্রাঃ বিদ্যালয়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/>
            </a:r>
            <a:br>
              <a:rPr lang="bn-BD" sz="3200" dirty="0">
                <a:latin typeface="NikoshBAN" pitchFamily="2" charset="0"/>
                <a:cs typeface="NikoshBAN" pitchFamily="2" charset="0"/>
              </a:rPr>
            </a:b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কালিগঞ্জ, গাজীপুর।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/>
            </a:r>
            <a:br>
              <a:rPr lang="en-US" sz="3200" dirty="0">
                <a:latin typeface="NikoshBAN" pitchFamily="2" charset="0"/>
                <a:cs typeface="NikoshBAN" pitchFamily="2" charset="0"/>
              </a:rPr>
            </a:br>
            <a:r>
              <a:rPr lang="en-US" sz="3200" dirty="0">
                <a:latin typeface="NikoshBAN" pitchFamily="2" charset="0"/>
                <a:cs typeface="NikoshBAN" pitchFamily="2" charset="0"/>
              </a:rPr>
              <a:t>মোবাইল: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০১৭১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৭০৭৭৬৫০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/>
            </a:r>
            <a:br>
              <a:rPr lang="en-US" sz="3200" dirty="0">
                <a:latin typeface="NikoshBAN" pitchFamily="2" charset="0"/>
                <a:cs typeface="NikoshBAN" pitchFamily="2" charset="0"/>
              </a:rPr>
            </a:b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mahmudnice@yahoo.com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7066589" y="5131680"/>
            <a:ext cx="4496146" cy="1077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pPr marL="234950"/>
            <a:r>
              <a:rPr lang="en-AU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 : ৩য়</a:t>
            </a:r>
          </a:p>
          <a:p>
            <a:pPr marL="234950"/>
            <a:r>
              <a:rPr lang="bn-BD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AU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ও বিশ্ব পরিচয়</a:t>
            </a:r>
            <a:endParaRPr lang="en-AU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902" y="1538322"/>
            <a:ext cx="2781833" cy="33176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Down Arrow Callout 1"/>
          <p:cNvSpPr/>
          <p:nvPr/>
        </p:nvSpPr>
        <p:spPr>
          <a:xfrm>
            <a:off x="16360" y="0"/>
            <a:ext cx="12175639" cy="1538322"/>
          </a:xfrm>
          <a:prstGeom prst="downArrowCallou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spc="10000" dirty="0">
                <a:latin typeface="NikoshBAN" pitchFamily="2" charset="0"/>
                <a:cs typeface="NikoshBAN" pitchFamily="2" charset="0"/>
              </a:rPr>
              <a:t>পরিচিতি</a:t>
            </a:r>
          </a:p>
        </p:txBody>
      </p:sp>
      <p:sp>
        <p:nvSpPr>
          <p:cNvPr id="3" name="Pentagon 2"/>
          <p:cNvSpPr/>
          <p:nvPr/>
        </p:nvSpPr>
        <p:spPr>
          <a:xfrm rot="5400000">
            <a:off x="6165197" y="2644080"/>
            <a:ext cx="3317643" cy="1106128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AU" sz="4800" b="1" dirty="0" err="1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AU" sz="4800" b="1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556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ounded Rectangle 1"/>
          <p:cNvSpPr/>
          <p:nvPr/>
        </p:nvSpPr>
        <p:spPr>
          <a:xfrm>
            <a:off x="4143447" y="3260150"/>
            <a:ext cx="3396343" cy="2401384"/>
          </a:xfrm>
          <a:prstGeom prst="roundRect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974245" y="1094546"/>
            <a:ext cx="58330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4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ভিডিও দেখি</a:t>
            </a:r>
            <a:endParaRPr lang="en-AU" sz="5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055" y="3432848"/>
            <a:ext cx="2143125" cy="2143125"/>
          </a:xfrm>
          <a:prstGeom prst="rect">
            <a:avLst/>
          </a:prstGeom>
        </p:spPr>
      </p:pic>
      <p:sp>
        <p:nvSpPr>
          <p:cNvPr id="4" name="Chevron 3"/>
          <p:cNvSpPr/>
          <p:nvPr/>
        </p:nvSpPr>
        <p:spPr>
          <a:xfrm rot="5400000">
            <a:off x="5720144" y="2140533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Chevron 4"/>
          <p:cNvSpPr/>
          <p:nvPr/>
        </p:nvSpPr>
        <p:spPr>
          <a:xfrm rot="5400000">
            <a:off x="5724481" y="2412407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Chevron 6"/>
          <p:cNvSpPr/>
          <p:nvPr/>
        </p:nvSpPr>
        <p:spPr>
          <a:xfrm rot="5400000">
            <a:off x="5719273" y="2657676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Chevron 8"/>
          <p:cNvSpPr/>
          <p:nvPr/>
        </p:nvSpPr>
        <p:spPr>
          <a:xfrm rot="5400000">
            <a:off x="5710714" y="2141222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Chevron 9"/>
          <p:cNvSpPr/>
          <p:nvPr/>
        </p:nvSpPr>
        <p:spPr>
          <a:xfrm rot="5400000">
            <a:off x="5724330" y="2412407"/>
            <a:ext cx="316400" cy="48844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Chevron 10"/>
          <p:cNvSpPr/>
          <p:nvPr/>
        </p:nvSpPr>
        <p:spPr>
          <a:xfrm rot="5400000">
            <a:off x="5715182" y="2660222"/>
            <a:ext cx="316400" cy="48844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Chevron 11"/>
          <p:cNvSpPr/>
          <p:nvPr/>
        </p:nvSpPr>
        <p:spPr>
          <a:xfrm rot="5400000">
            <a:off x="5732551" y="2412572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Chevron 12"/>
          <p:cNvSpPr/>
          <p:nvPr/>
        </p:nvSpPr>
        <p:spPr>
          <a:xfrm rot="5400000">
            <a:off x="5737608" y="2657676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1307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4" grpId="0" animBg="1"/>
      <p:bldP spid="5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75209" y="1599553"/>
            <a:ext cx="6436892" cy="9670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684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ভিডিওটি দেখে </a:t>
            </a:r>
            <a:r>
              <a:rPr lang="en-US" sz="5684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 বুঝলে</a:t>
            </a:r>
            <a:r>
              <a:rPr lang="en-US" sz="5684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7105" y="2566613"/>
            <a:ext cx="9753099" cy="18417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684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আলোচনার বিষয় </a:t>
            </a:r>
            <a:endParaRPr lang="en-US" sz="5684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5684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 </a:t>
            </a:r>
            <a:r>
              <a:rPr lang="en-US" sz="5684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5684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684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bn-IN" sz="5684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5684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বলতে পার?</a:t>
            </a:r>
            <a:endParaRPr lang="en-US" sz="5684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00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8000" y="715617"/>
            <a:ext cx="11088914" cy="5743240"/>
          </a:xfrm>
          <a:prstGeom prst="rect">
            <a:avLst/>
          </a:prstGeom>
          <a:ln w="762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87883" y="4055471"/>
            <a:ext cx="812914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US" sz="9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9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পেশা</a:t>
            </a:r>
            <a:endParaRPr lang="en-US" sz="9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0" y="913422"/>
            <a:ext cx="6838122" cy="2185214"/>
          </a:xfrm>
          <a:prstGeom prst="rect">
            <a:avLst/>
          </a:prstGeom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34950"/>
            <a:r>
              <a:rPr lang="bn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             বিষয়ঃ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34950"/>
            <a:r>
              <a:rPr lang="bn-BD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 </a:t>
            </a:r>
            <a:r>
              <a:rPr lang="bn-BD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bn-IN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en-AU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</a:p>
          <a:p>
            <a:pPr marL="234950"/>
            <a:r>
              <a:rPr lang="bn-BD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পাঠ্যাংশ</a:t>
            </a:r>
            <a:r>
              <a:rPr lang="en-AU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endParaRPr lang="bn-IN" sz="36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34950"/>
            <a:r>
              <a:rPr lang="bn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উপস্থিতিঃ                            </a:t>
            </a:r>
            <a:r>
              <a:rPr lang="en-AU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bn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endParaRPr lang="en-AU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88829" y="873659"/>
            <a:ext cx="10118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তৃতীয়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17472" y="875322"/>
            <a:ext cx="35926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ও বিশ্বপরিচয়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49505" y="1347671"/>
            <a:ext cx="35623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4950"/>
            <a:r>
              <a:rPr lang="en-AU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AU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AU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পেশা</a:t>
            </a:r>
            <a:endParaRPr lang="en-AU" sz="36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35546" y="1868641"/>
            <a:ext cx="54745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34950"/>
            <a:r>
              <a:rPr lang="en-AU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সমাজে</a:t>
            </a:r>
            <a:r>
              <a:rPr lang="en-AU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নানা</a:t>
            </a:r>
            <a:r>
              <a:rPr lang="en-AU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….</a:t>
            </a:r>
            <a:r>
              <a:rPr lang="en-AU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AU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প্রিয়</a:t>
            </a:r>
            <a:r>
              <a:rPr lang="en-AU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endParaRPr lang="bn-IN" sz="36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89293" y="2366108"/>
            <a:ext cx="13227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২৫ জন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699108" y="2394712"/>
            <a:ext cx="15888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৫০</a:t>
            </a:r>
            <a:r>
              <a:rPr lang="en-AU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883" y="4442714"/>
            <a:ext cx="1650458" cy="236483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980445" y="3485879"/>
            <a:ext cx="33842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 আমরা শিখব...</a:t>
            </a:r>
            <a:endParaRPr lang="en-US" sz="4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52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4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2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8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7 L -4.16667E-6 3.7037E-7 C 0.00599 0.00301 0.01016 0.00208 0.01355 0.01111 C 0.01472 0.01435 0.01563 0.01852 0.01667 0.02222 C 0.01719 0.02893 0.01953 0.05092 0.01667 0.05555 C 0.0142 0.05926 0.01042 0.05301 0.0073 0.05185 C 0.01355 0.04421 0.00677 0.05 0.01563 0.05185 C 0.01693 0.05208 0.01836 0.05046 0.0198 0.05 C 0.02006 0.04629 0.01993 0.04213 0.02084 0.03889 C 0.02175 0.03472 0.02357 0.03148 0.025 0.02778 C 0.02787 0.01991 0.02618 0.02361 0.03021 0.01667 C 0.0323 0.01713 0.03451 0.01667 0.03646 0.01852 C 0.03789 0.01991 0.03855 0.02338 0.03959 0.02592 C 0.04024 0.02754 0.04102 0.0294 0.04167 0.03148 C 0.04245 0.03426 0.04271 0.03773 0.04375 0.04074 C 0.0444 0.04282 0.04688 0.04352 0.04688 0.04629 C 0.04688 0.04838 0.0448 0.04375 0.04375 0.04259 C 0.04636 0.02801 0.04974 0.01435 0.0448 -0.00185 C 0.04297 -0.00741 0.03073 -0.00602 0.03438 -0.00556 L 0.05417 -0.00371 C 0.05743 3.7037E-7 0.06172 0.00463 0.06355 0.01111 C 0.0642 0.01342 0.06485 0.01597 0.06563 0.01852 C 0.0668 0.02222 0.0694 0.02824 0.07084 0.03148 C 0.07383 0.05324 0.06914 0.01852 0.07292 0.05185 C 0.07305 0.0537 0.07487 0.05625 0.07396 0.05741 C 0.07266 0.05879 0.0711 0.05602 0.0698 0.05555 C 0.07006 0.05185 0.06888 0.04583 0.07084 0.04444 C 0.07605 0.04004 0.08047 0.05046 0.08334 0.05555 C 0.08581 0.06875 0.08347 0.06435 0.08855 0.07037 C 0.0892 0.07222 0.08998 0.07384 0.09063 0.07592 C 0.09102 0.07754 0.09128 0.08333 0.09167 0.08148 C 0.09258 0.07546 0.09232 0.06898 0.09271 0.06296 C 0.0931 0.0537 0.09323 0.04421 0.09375 0.03518 C 0.09453 0.01875 0.0944 0.02917 0.09688 0.01481 C 0.09727 0.01157 0.0974 0.00856 0.09792 0.00555 C 0.09818 0.00347 0.09857 0.00185 0.09896 3.7037E-7 C 0.1069 0.00116 0.11485 0.00278 0.12292 0.0037 C 0.12422 0.0037 0.11993 0.00324 0.11875 0.00185 C 0.11771 0.00046 0.11732 -0.00185 0.11667 -0.00371 C 0.11628 0.01667 0.11563 0.0368 0.11563 0.05741 C 0.11563 0.07523 0.1168 0.06528 0.11771 0.06111 C 0.11836 0.04444 0.11888 0.02754 0.1198 0.01111 C 0.11993 0.00602 0.1198 0.00069 0.12084 -0.00371 C 0.12123 -0.00579 0.12292 -0.00625 0.12396 -0.00741 L 0.13855 -0.00556 C 0.14011 -0.00463 0.13542 -0.00255 0.13438 3.7037E-7 C 0.13321 0.00254 0.13282 0.00602 0.1323 0.00926 C 0.13138 0.01412 0.13021 0.02407 0.13021 0.02407 C 0.13086 0.05069 0.12761 0.05602 0.13438 0.07222 C 0.13516 0.0743 0.13646 0.07569 0.1375 0.07778 C 0.14102 0.08542 0.1375 0.08194 0.14271 0.08518 C 0.14688 0.08449 0.15118 0.08542 0.15521 0.08333 C 0.15625 0.08264 0.15573 0.0794 0.15625 0.07778 C 0.15782 0.07106 0.15821 0.07037 0.16042 0.06481 C 0.16068 0.06042 0.16355 0.05393 0.16146 0.05185 C 0.15925 0.04954 0.15521 0.05926 0.15521 0.05926 C 0.15443 0.06157 0.15456 0.06736 0.15313 0.06667 C 0.15144 0.06551 0.15183 0.06042 0.15209 0.05741 C 0.15248 0.05139 0.15417 0.04629 0.15521 0.04074 C 0.15547 0.02963 0.15495 0.01829 0.15625 0.00741 C 0.15638 0.00532 0.15834 0.00625 0.15938 0.00555 C 0.16172 0.0037 0.16394 0.00069 0.16667 3.7037E-7 C 0.17214 -0.00185 0.17774 -0.00139 0.18334 -0.00185 C 0.18438 -0.00324 0.18763 -0.00486 0.18646 -0.00556 C 0.18438 -0.00695 0.18203 -0.00533 0.18021 -0.00371 C 0.17813 -0.00208 0.17657 0.00069 0.175 0.0037 C 0.17201 0.00879 0.17357 0.00856 0.17188 0.01481 C 0.17123 0.01667 0.17045 0.01852 0.1698 0.02037 C 0.17045 0.02384 0.17097 0.0287 0.17292 0.03148 C 0.1737 0.03264 0.175 0.03264 0.17605 0.03333 C 0.18021 0.03264 0.18438 0.03032 0.18855 0.03148 C 0.18959 0.03171 0.18959 0.03495 0.18959 0.03704 C 0.18959 0.03935 0.18933 0.04213 0.18855 0.04444 C 0.18737 0.04745 0.18399 0.04884 0.1823 0.05 C 0.18047 0.0493 0.17852 0.04977 0.17709 0.04815 C 0.17045 0.04074 0.17618 0.04236 0.17292 0.03518 C 0.17201 0.03333 0.17084 0.03264 0.1698 0.03148 C 0.16641 0.01342 0.17175 0.0412 0.16667 0.01852 C 0.16094 -0.00671 0.16849 0.02153 0.16146 -0.00371 C 0.16355 -0.0044 0.1655 -0.00533 0.16771 -0.00556 C 0.18555 -0.00857 0.18256 0.00208 0.18542 -0.01296 C 0.18646 -0.00996 0.18763 -0.00695 0.18855 -0.00371 C 0.18894 -0.00208 0.18894 3.7037E-7 0.18959 0.00185 C 0.19037 0.00393 0.19167 0.00532 0.19271 0.00741 C 0.19558 0.01342 0.19414 0.01551 0.2 0.01852 C 0.203 0.01991 0.20625 0.01967 0.20938 0.02037 C 0.20899 0.02222 0.20873 0.02407 0.20834 0.02592 C 0.20769 0.02824 0.20651 0.03055 0.20625 0.03333 C 0.20209 0.0625 0.20703 0.04768 0.20209 0.06111 C 0.20131 0.05926 0.20039 0.05764 0.2 0.05555 C 0.19427 0.02523 0.20352 0.0618 0.19688 0.03518 C 0.1931 0.02014 0.19662 0.03518 0.19167 0.02037 C 0.19037 0.01667 0.18946 0.01296 0.18855 0.00926 C 0.18802 0.00741 0.18789 0.00532 0.1875 0.0037 C 0.18685 0.00162 0.18607 3.7037E-7 0.18542 -0.00185 C 0.20196 -0.01042 0.18308 -0.00162 0.21355 -0.00926 C 0.21628 -0.01019 0.21901 -0.01181 0.22188 -0.01296 C 0.23256 -0.0125 0.24349 -0.01389 0.25417 -0.01111 C 0.25534 -0.01088 0.25287 -0.00718 0.25209 -0.00556 C 0.25065 -0.00324 0.2461 0.00069 0.2448 0.00185 C 0.24375 0.00254 0.24258 0.00278 0.24167 0.0037 C 0.2405 0.00463 0.23959 0.00648 0.23855 0.00741 C 0.23646 0.00879 0.23412 0.00879 0.2323 0.01111 C 0.22787 0.0162 0.23034 0.01412 0.225 0.01667 C 0.22526 0.01852 0.22526 0.02083 0.22605 0.02222 C 0.2267 0.02338 0.22813 0.02315 0.22917 0.02407 C 0.23125 0.02569 0.23321 0.02801 0.23542 0.02963 C 0.23737 0.03102 0.24167 0.03333 0.24167 0.03333 C 0.24896 0.04375 0.24519 0.03657 0.25 0.05 C 0.25131 0.0537 0.25417 0.06111 0.25417 0.06111 C 0.25638 0.03842 0.26107 0.00926 0.25417 -0.01296 C 0.2517 -0.0206 0.25274 0.00417 0.25209 0.01296 C 0.25131 0.02153 0.25065 0.03634 0.24896 0.04444 C 0.24792 0.04838 0.2448 0.05555 0.2448 0.05555 C 0.2444 0.05856 0.2448 0.06227 0.24375 0.06481 C 0.24154 0.06944 0.23542 0.07592 0.23542 0.07592 C 0.23295 0.0743 0.22969 0.0743 0.23125 0.06667 C 0.23164 0.06435 0.23334 0.06412 0.23438 0.06296 C 0.23503 0.05046 0.23516 0.03796 0.23646 0.02592 C 0.23659 0.02361 0.23763 0.02176 0.23855 0.02037 C 0.24011 0.01736 0.2418 0.01481 0.24375 0.01296 C 0.24493 0.01157 0.24649 0.0118 0.24792 0.01111 C 0.25 0.00995 0.25209 0.00856 0.25417 0.00741 C 0.25443 0.00486 0.2543 0.00185 0.25521 3.7037E-7 C 0.25586 -0.00162 0.25716 -0.00185 0.25834 -0.00185 C 0.26732 -0.00185 0.27631 -0.0007 0.28542 3.7037E-7 C 0.28672 -0.00139 0.28828 -0.00232 0.28959 -0.00371 C 0.29076 -0.00533 0.29258 -0.01204 0.29271 -0.00926 C 0.29349 0.00671 0.29193 0.02268 0.29167 0.03889 C 0.29102 0.02454 0.29102 -0.00093 0.28855 -0.01852 C 0.28815 -0.0206 0.28776 -0.02222 0.2875 -0.02408 C 0.28776 -0.02732 0.2875 -0.03079 0.28855 -0.03333 C 0.28933 -0.03565 0.29141 -0.03565 0.29271 -0.03704 C 0.29388 -0.03866 0.29453 -0.04121 0.29584 -0.04259 C 0.29805 -0.0456 0.30052 -0.04676 0.30313 -0.04815 C 0.31107 -0.0463 0.31914 -0.04607 0.32709 -0.04259 C 0.32943 -0.04167 0.33334 -0.03519 0.33334 -0.03519 C 0.3323 -0.03102 0.33269 -0.02384 0.33021 -0.02222 C 0.32162 -0.01713 0.30313 -0.01667 0.30313 -0.01667 C 0.30105 -0.01435 0.29427 -0.00996 0.29688 -0.00926 C 0.31927 -0.00371 0.3017 -0.00764 0.35 -0.00556 C 0.3405 0.00092 0.34857 -0.00417 0.33542 0.00185 C 0.33425 0.00231 0.33334 0.00301 0.3323 0.0037 C 0.32982 0.00486 0.32735 0.00602 0.325 0.00741 C 0.32396 0.00856 0.32292 0.00995 0.32188 0.01111 C 0.32045 0.01227 0.31875 0.01273 0.31771 0.01481 C 0.31654 0.01667 0.31628 0.01967 0.31563 0.02222 C 0.31589 0.02407 0.31589 0.02616 0.31667 0.02778 C 0.31862 0.03217 0.32214 0.03217 0.325 0.03333 C 0.33477 0.0419 0.32253 0.03148 0.33542 0.04074 C 0.33685 0.04167 0.33815 0.04329 0.33959 0.04444 C 0.34128 0.0456 0.34297 0.04676 0.3448 0.04815 C 0.34558 0.04954 0.34974 0.05625 0.35 0.05926 C 0.35013 0.06157 0.34922 0.06412 0.34896 0.06667 C 0.34258 0.04421 0.34792 0.06551 0.34584 0.01111 C 0.34571 0.00903 0.34506 0.00741 0.3448 0.00555 C 0.34323 -0.00486 0.3444 -0.00324 0.34167 -0.01296 C 0.34115 -0.01482 0.34219 -0.00926 0.34271 -0.00741 C 0.34323 -0.00556 0.34362 -0.00301 0.3448 -0.00185 C 0.34662 -0.00023 0.34896 -0.0007 0.35091 3.7037E-7 C 0.35404 -0.0007 0.35743 -0.00394 0.36042 -0.00185 C 0.36198 -0.00093 0.35638 0.00046 0.35625 0.0037 C 0.35521 0.02014 0.35664 0.03704 0.3573 0.0537 C 0.3573 0.05602 0.35795 0.05856 0.35834 0.06111 C 0.3586 0.06412 0.35899 0.06713 0.35938 0.07037 C 0.36198 0.02315 0.35938 0.07801 0.35938 -0.01852 C 0.35938 -0.03056 0.35938 -0.02847 0.36355 -0.03333 C 0.3642 -0.03519 0.36459 -0.03773 0.36563 -0.03889 C 0.3668 -0.04051 0.36836 -0.04005 0.3698 -0.04074 C 0.37084 -0.04144 0.37188 -0.0419 0.37292 -0.04259 C 0.37422 -0.04375 0.37552 -0.04583 0.37709 -0.0463 C 0.38151 -0.04792 0.38607 -0.04769 0.39063 -0.04815 C 0.39401 -0.04769 0.39766 -0.04861 0.40105 -0.0463 C 0.40899 -0.04097 0.39948 -0.01435 0.39896 -0.01296 C 0.39649 -0.00787 0.39206 -0.00718 0.38855 -0.00556 C 0.38607 -0.00463 0.36368 -0.00208 0.36355 -0.00185 C 0.37526 -0.00139 0.3875 -0.00556 0.39896 3.7037E-7 C 0.40157 0.00116 0.39727 0.00972 0.39792 0.01481 C 0.39909 0.02546 0.40118 0.02523 0.40521 0.02778 C 0.40951 0.02569 0.41576 0.02546 0.40834 0.00926 C 0.40651 0.00509 0.40274 0.00671 0.4 0.00555 C 0.39714 0.00602 0.39284 0.00278 0.39167 0.00741 C 0.38959 0.01504 0.39206 0.02454 0.39271 0.03333 C 0.39271 0.03518 0.39336 0.03704 0.39375 0.03889 C 0.3944 0.0419 0.39414 0.04653 0.39584 0.04815 C 0.39857 0.05069 0.40209 0.0493 0.40521 0.05 C 0.4086 0.04861 0.41263 0.04977 0.41563 0.04629 C 0.41771 0.04352 0.41628 0.03102 0.41875 0.03333 C 0.42123 0.03542 0.41823 0.04305 0.41771 0.04815 C 0.41719 0.05185 0.4168 0.05579 0.41563 0.05926 C 0.41511 0.06042 0.40951 0.0669 0.40834 0.06852 C 0.40209 0.06713 0.39558 0.06805 0.38959 0.06481 C 0.38815 0.06389 0.38868 0.05972 0.38855 0.05741 C 0.38802 0.05231 0.38763 0.04745 0.3875 0.04259 C 0.38594 0.01134 0.39024 0.02153 0.38334 0.00926 C 0.38295 0.00741 0.38151 0.00486 0.3823 0.0037 C 0.38503 -0.00139 0.40039 -0.00185 0.40105 -0.00185 C 0.4069 -0.00371 0.41289 -0.00486 0.41875 -0.00741 C 0.42006 -0.0081 0.42149 -0.00903 0.42292 -0.00926 C 0.42878 -0.01042 0.43464 -0.01065 0.44063 -0.01111 C 0.44922 -0.01065 0.45899 -0.01667 0.46667 -0.00926 C 0.47058 -0.00556 0.4668 0.00671 0.46771 0.01481 C 0.46797 0.01736 0.46914 0.01944 0.4698 0.02222 C 0.47019 0.02454 0.47045 0.02708 0.47084 0.02963 C 0.47006 0.03634 0.47188 0.04606 0.46875 0.05 C 0.46602 0.05301 0.4681 0.03866 0.46771 0.03333 C 0.46745 0.03125 0.46719 0.0294 0.46667 0.02778 C 0.46537 0.02384 0.4642 0.01967 0.4625 0.01667 C 0.45834 0.00926 0.45677 0.00949 0.45209 0.00741 L 0.43646 0.00926 C 0.43451 0.01018 0.43386 0.01504 0.43334 0.01852 C 0.43243 0.02315 0.43282 0.02824 0.4323 0.03333 C 0.43177 0.03704 0.43086 0.04074 0.43021 0.04444 C 0.42982 0.03148 0.4306 0.01805 0.42917 0.00555 C 0.42852 0.00116 0.42735 0.01389 0.42709 0.01852 C 0.42631 0.02639 0.42631 0.03449 0.42605 0.04259 C 0.42631 0.04676 0.42578 0.05162 0.42709 0.05555 C 0.42813 0.05879 0.4306 0.06018 0.4323 0.06296 C 0.43334 0.06458 0.43438 0.06667 0.43542 0.06852 C 0.43568 0.06157 0.43529 0.05463 0.43646 0.04815 C 0.43672 0.04583 0.43828 0.04444 0.43959 0.04444 C 0.44206 0.04444 0.4444 0.04676 0.44688 0.04815 C 0.44805 0.0537 0.44922 0.05949 0.45105 0.06481 C 0.45222 0.06852 0.45521 0.07592 0.45521 0.07592 C 0.45586 0.0493 0.45209 0.02106 0.4573 -0.00371 C 0.45886 -0.01204 0.46693 -0.0044 0.47188 -0.00556 C 0.47709 -0.00695 0.48216 -0.00972 0.4875 -0.01111 C 0.4905 -0.01204 0.49375 -0.0125 0.49688 -0.01296 C 0.51654 -0.01088 0.51784 -0.01644 0.50834 -0.00556 C 0.50716 -0.0044 0.50625 -0.00324 0.50521 -0.00185 C 0.50378 0.0037 0.50235 0.00903 0.50105 0.01481 C 0.50052 0.01643 0.50052 0.01852 0.5 0.02037 C 0.4987 0.02361 0.49714 0.02639 0.49584 0.02963 C 0.4948 0.0419 0.49349 0.04815 0.49688 0.06111 C 0.49753 0.06389 0.49974 0.06435 0.50105 0.06667 C 0.50573 0.075 0.50013 0.07037 0.50625 0.07407 C 0.51146 0.07222 0.51719 0.07315 0.52188 0.06852 C 0.52331 0.0669 0.52214 0.06134 0.52084 0.05926 C 0.51823 0.05509 0.51459 0.05417 0.51146 0.05185 C 0.51172 0.0493 0.51198 0.04676 0.5125 0.04444 C 0.51341 0.03935 0.51485 0.03472 0.51563 0.02963 C 0.51615 0.02523 0.51563 0.0206 0.51667 0.01667 C 0.51745 0.01296 0.51927 0.01018 0.52084 0.00741 C 0.52722 -0.00533 0.525 -0.00232 0.5323 -0.00741 C 0.53412 0.00949 0.53269 -0.00116 0.5375 0.02407 C 0.53776 0.02592 0.53737 0.02893 0.53855 0.02963 L 0.54271 0.03148 C 0.54753 0.02893 0.55274 0.02824 0.5573 0.02407 C 0.55899 0.02222 0.55925 0.01759 0.56042 0.01481 C 0.56133 0.01204 0.56172 0.00741 0.56355 0.00741 C 0.56498 0.00741 0.56224 0.01227 0.56146 0.01481 C 0.56042 0.01736 0.55938 0.01991 0.55834 0.02222 C 0.55248 0.03333 0.55091 0.03518 0.5448 0.04444 C 0.54193 0.04305 0.53711 0.0456 0.53646 0.04074 C 0.52865 -0.01042 0.53177 -0.00533 0.5448 -0.00185 C 0.54649 0.00046 0.54831 0.00254 0.55 0.00555 C 0.56185 0.02662 0.54219 -0.00255 0.55834 0.02037 C 0.55899 0.02338 0.55899 0.02708 0.56042 0.02963 C 0.56133 0.03125 0.56407 0.03379 0.56459 0.03148 C 0.56628 0.02338 0.56511 0.01412 0.56563 0.00555 C 0.56602 -0.00324 0.56602 -0.01019 0.5698 -0.01667 C 0.57084 -0.01875 0.56836 -0.01181 0.56771 -0.00926 C 0.56797 0.00972 0.5681 0.02893 0.56875 0.04815 C 0.56875 0.05 0.56993 0.05555 0.5698 0.0537 C 0.56927 0.04745 0.56823 0.0412 0.56771 0.03518 C 0.56719 0.03009 0.56693 0.02523 0.56667 0.02037 C 0.56693 0.00741 0.56615 -0.00602 0.56771 -0.01852 C 0.56784 -0.02083 0.5698 -0.01644 0.57084 -0.01482 C 0.57188 -0.0132 0.57305 -0.01134 0.57396 -0.00926 C 0.57644 -0.00347 0.58125 0.00926 0.58125 0.00926 C 0.58151 0.01134 0.58334 0.0243 0.58334 0.02592 C 0.58282 0.03171 0.58125 0.03704 0.58021 0.04259 C 0.57683 0.03079 0.57539 0.02917 0.58021 0.01111 C 0.58099 0.00787 0.5836 0.00856 0.58542 0.00741 C 0.58985 0.00787 0.59649 0.00231 0.59896 0.00926 C 0.60196 0.01759 0.59909 0.02963 0.59688 0.03889 C 0.59597 0.04213 0.5948 0.03264 0.59375 0.02963 C 0.59401 0.02268 0.59362 0.01574 0.5948 0.00926 C 0.59506 0.00694 0.59662 0.00555 0.59792 0.00555 C 0.60235 0.00486 0.6069 0.00671 0.61146 0.00741 C 0.61368 0.01389 0.61485 0.01713 0.61667 0.02407 C 0.61732 0.02708 0.61797 0.03009 0.61875 0.03333 C 0.61836 0.04629 0.61849 0.05926 0.61771 0.07222 C 0.61758 0.07407 0.6168 0.06852 0.61667 0.06667 C 0.61576 0.05926 0.61524 0.05185 0.61459 0.04444 C 0.61394 0.02824 0.61355 0.01389 0.6125 -0.00185 C 0.61133 -0.01852 0.61224 -0.0081 0.60834 -0.02222 C 0.60782 -0.02408 0.60612 -0.02778 0.6073 -0.02778 C 0.60899 -0.02778 0.61003 -0.02408 0.61146 -0.02222 C 0.61172 -0.02037 0.61224 -0.01875 0.6125 -0.01667 C 0.6155 0.00787 0.6086 -0.00764 0.63542 0.0037 C 0.63568 0.00602 0.63646 0.01342 0.63646 0.01111 C 0.63594 -0.00023 0.63607 -0.01158 0.63438 -0.02222 C 0.63347 -0.02708 0.6336 -0.0125 0.63334 -0.00741 C 0.63399 -0.00371 0.6336 0.00139 0.63542 0.0037 C 0.63685 0.00532 0.63894 0.00278 0.64063 0.00185 C 0.64206 0.00092 0.64323 -0.00116 0.6448 -0.00185 C 0.64844 -0.00394 0.64935 -0.00371 0.65209 -0.00371 " pathEditMode="relative" ptsTypes="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46" dur="4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501"/>
                            </p:stCondLst>
                            <p:childTnLst>
                              <p:par>
                                <p:cTn id="48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  <p:bldP spid="8" grpId="0"/>
      <p:bldP spid="9" grpId="0"/>
      <p:bldP spid="10" grpId="0"/>
      <p:bldP spid="12" grpId="0"/>
      <p:bldP spid="1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entagon 13"/>
          <p:cNvSpPr/>
          <p:nvPr/>
        </p:nvSpPr>
        <p:spPr>
          <a:xfrm flipH="1">
            <a:off x="5387009" y="4005827"/>
            <a:ext cx="6804990" cy="1323439"/>
          </a:xfrm>
          <a:prstGeom prst="homePlat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Pentagon 12"/>
          <p:cNvSpPr/>
          <p:nvPr/>
        </p:nvSpPr>
        <p:spPr>
          <a:xfrm flipH="1">
            <a:off x="6015856" y="2385478"/>
            <a:ext cx="6176143" cy="1067671"/>
          </a:xfrm>
          <a:prstGeom prst="homePlat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144655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 marL="234950" algn="ctr"/>
            <a:endParaRPr lang="bn-IN" sz="44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34950" algn="ctr"/>
            <a:r>
              <a:rPr lang="en-US" sz="44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AU" sz="4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83466" y="2503814"/>
            <a:ext cx="488146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</a:t>
            </a:r>
            <a:r>
              <a:rPr lang="bn-BD" sz="4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 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শিক্ষার্থীরা…</a:t>
            </a:r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14376" y="4045583"/>
            <a:ext cx="599849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৬.১.২</a:t>
            </a:r>
            <a:r>
              <a:rPr lang="bn-IN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পেশাজীবীদের</a:t>
            </a:r>
            <a:endParaRPr lang="bn-IN" sz="40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bn-IN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bn-IN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কাজের</a:t>
            </a:r>
            <a:r>
              <a:rPr lang="en-US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</a:t>
            </a:r>
            <a:r>
              <a:rPr lang="bn-IN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তে পারবে।</a:t>
            </a:r>
            <a:endParaRPr lang="en-US" sz="4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697373714"/>
              </p:ext>
            </p:extLst>
          </p:nvPr>
        </p:nvGraphicFramePr>
        <p:xfrm>
          <a:off x="1090886" y="1770415"/>
          <a:ext cx="4580843" cy="4484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10286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ADA35F9-DB54-42A9-A990-F12569CF33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dgm id="{6ADA35F9-DB54-42A9-A990-F12569CF33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5F0DA70-7E3E-4CC4-8DA1-599CBF85B6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graphicEl>
                                              <a:dgm id="{15F0DA70-7E3E-4CC4-8DA1-599CBF85B6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072CECD-12C8-4195-9892-A3982D839C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graphicEl>
                                              <a:dgm id="{5072CECD-12C8-4195-9892-A3982D839C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7409A3E-C3B2-4D35-BDC3-2E30A913B7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graphicEl>
                                              <a:dgm id="{E7409A3E-C3B2-4D35-BDC3-2E30A913B7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0943286-7B77-49BE-AE61-0959090C56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graphicEl>
                                              <a:dgm id="{F0943286-7B77-49BE-AE61-0959090C56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8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3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6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6" grpId="0"/>
      <p:bldP spid="3" grpId="0"/>
      <p:bldGraphic spid="8" grpId="0">
        <p:bldSub>
          <a:bldDgm bld="one" rev="1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1"/>
          <p:cNvSpPr txBox="1"/>
          <p:nvPr/>
        </p:nvSpPr>
        <p:spPr>
          <a:xfrm>
            <a:off x="2384695" y="486534"/>
            <a:ext cx="77830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smtClean="0">
                <a:latin typeface="NikoshBAN" panose="02000000000000000000" pitchFamily="2" charset="0"/>
                <a:cs typeface="NikoshBAN" panose="02000000000000000000" pitchFamily="2" charset="0"/>
              </a:rPr>
              <a:t>ছবি দুটো ভাল করে দেখ এবং চিন্তা কর!</a:t>
            </a:r>
            <a:endParaRPr lang="en-AU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213" y="1575610"/>
            <a:ext cx="5345985" cy="35891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03" y="1588489"/>
            <a:ext cx="5560454" cy="35762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21"/>
          <p:cNvSpPr txBox="1"/>
          <p:nvPr/>
        </p:nvSpPr>
        <p:spPr>
          <a:xfrm>
            <a:off x="790922" y="5435717"/>
            <a:ext cx="48692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কৃষক জমিতে </a:t>
            </a:r>
            <a:r>
              <a:rPr lang="en-AU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ধান</a:t>
            </a:r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কাটছে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21"/>
          <p:cNvSpPr txBox="1"/>
          <p:nvPr/>
        </p:nvSpPr>
        <p:spPr>
          <a:xfrm>
            <a:off x="6276212" y="5435717"/>
            <a:ext cx="52769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জেলে নদীতে </a:t>
            </a:r>
            <a:r>
              <a:rPr lang="en-AU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মাছ</a:t>
            </a:r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ধরছে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21"/>
          <p:cNvSpPr txBox="1"/>
          <p:nvPr/>
        </p:nvSpPr>
        <p:spPr>
          <a:xfrm>
            <a:off x="2502682" y="473655"/>
            <a:ext cx="77830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দেখছো?</a:t>
            </a:r>
            <a:endParaRPr lang="en-AU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07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8" grpId="0"/>
      <p:bldP spid="9" grpId="0"/>
      <p:bldP spid="10" grpId="0"/>
      <p:bldP spid="10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1"/>
          <p:cNvSpPr txBox="1"/>
          <p:nvPr/>
        </p:nvSpPr>
        <p:spPr>
          <a:xfrm>
            <a:off x="2374710" y="289499"/>
            <a:ext cx="90477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তোমরা কি বলতে পার  কৃষক কী কাজ করেন?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21"/>
          <p:cNvSpPr txBox="1"/>
          <p:nvPr/>
        </p:nvSpPr>
        <p:spPr>
          <a:xfrm>
            <a:off x="1115667" y="5091692"/>
            <a:ext cx="9349439" cy="14465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কৃষক জমিতে ধান, পাট, বেগুন, টমেটো, মুলা, গাজরসহ নানা রকম </a:t>
            </a:r>
            <a:r>
              <a:rPr lang="en-AU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ফসল</a:t>
            </a:r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ফলায়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Isosceles Triangle 8"/>
          <p:cNvSpPr/>
          <p:nvPr/>
        </p:nvSpPr>
        <p:spPr>
          <a:xfrm>
            <a:off x="-10651" y="-11670"/>
            <a:ext cx="2326147" cy="2088125"/>
          </a:xfrm>
          <a:custGeom>
            <a:avLst/>
            <a:gdLst>
              <a:gd name="connsiteX0" fmla="*/ 0 w 1268361"/>
              <a:gd name="connsiteY0" fmla="*/ 1477917 h 1477917"/>
              <a:gd name="connsiteX1" fmla="*/ 0 w 1268361"/>
              <a:gd name="connsiteY1" fmla="*/ 0 h 1477917"/>
              <a:gd name="connsiteX2" fmla="*/ 1268361 w 1268361"/>
              <a:gd name="connsiteY2" fmla="*/ 1477917 h 1477917"/>
              <a:gd name="connsiteX3" fmla="*/ 0 w 1268361"/>
              <a:gd name="connsiteY3" fmla="*/ 1477917 h 1477917"/>
              <a:gd name="connsiteX0" fmla="*/ 0 w 2315496"/>
              <a:gd name="connsiteY0" fmla="*/ 1489587 h 1489587"/>
              <a:gd name="connsiteX1" fmla="*/ 0 w 2315496"/>
              <a:gd name="connsiteY1" fmla="*/ 11670 h 1489587"/>
              <a:gd name="connsiteX2" fmla="*/ 2315496 w 2315496"/>
              <a:gd name="connsiteY2" fmla="*/ 0 h 1489587"/>
              <a:gd name="connsiteX3" fmla="*/ 0 w 2315496"/>
              <a:gd name="connsiteY3" fmla="*/ 1489587 h 1489587"/>
              <a:gd name="connsiteX0" fmla="*/ 14749 w 2315496"/>
              <a:gd name="connsiteY0" fmla="*/ 2050025 h 2050025"/>
              <a:gd name="connsiteX1" fmla="*/ 0 w 2315496"/>
              <a:gd name="connsiteY1" fmla="*/ 11670 h 2050025"/>
              <a:gd name="connsiteX2" fmla="*/ 2315496 w 2315496"/>
              <a:gd name="connsiteY2" fmla="*/ 0 h 2050025"/>
              <a:gd name="connsiteX3" fmla="*/ 14749 w 2315496"/>
              <a:gd name="connsiteY3" fmla="*/ 2050025 h 2050025"/>
              <a:gd name="connsiteX0" fmla="*/ 0 w 2326147"/>
              <a:gd name="connsiteY0" fmla="*/ 2088125 h 2088125"/>
              <a:gd name="connsiteX1" fmla="*/ 10651 w 2326147"/>
              <a:gd name="connsiteY1" fmla="*/ 11670 h 2088125"/>
              <a:gd name="connsiteX2" fmla="*/ 2326147 w 2326147"/>
              <a:gd name="connsiteY2" fmla="*/ 0 h 2088125"/>
              <a:gd name="connsiteX3" fmla="*/ 0 w 2326147"/>
              <a:gd name="connsiteY3" fmla="*/ 2088125 h 208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6147" h="2088125">
                <a:moveTo>
                  <a:pt x="0" y="2088125"/>
                </a:moveTo>
                <a:cubicBezTo>
                  <a:pt x="3550" y="1395973"/>
                  <a:pt x="7101" y="703822"/>
                  <a:pt x="10651" y="11670"/>
                </a:cubicBezTo>
                <a:lnTo>
                  <a:pt x="2326147" y="0"/>
                </a:lnTo>
                <a:lnTo>
                  <a:pt x="0" y="208812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21"/>
          <p:cNvSpPr txBox="1"/>
          <p:nvPr/>
        </p:nvSpPr>
        <p:spPr>
          <a:xfrm rot="19099370">
            <a:off x="-186476" y="543976"/>
            <a:ext cx="2280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200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AU" sz="3200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31" y="1612724"/>
            <a:ext cx="3005014" cy="30050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885" y="2113672"/>
            <a:ext cx="4071938" cy="2714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4" r="30947"/>
          <a:stretch/>
        </p:blipFill>
        <p:spPr>
          <a:xfrm>
            <a:off x="7888563" y="1322335"/>
            <a:ext cx="3310864" cy="32954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2768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 animBg="1"/>
      <p:bldP spid="10" grpId="0"/>
      <p:bldP spid="10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81" y="1682433"/>
            <a:ext cx="5139313" cy="32423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4" name="TextBox 21"/>
          <p:cNvSpPr txBox="1"/>
          <p:nvPr/>
        </p:nvSpPr>
        <p:spPr>
          <a:xfrm>
            <a:off x="2288661" y="384573"/>
            <a:ext cx="74453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তোমরা কী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বলতে 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পার </a:t>
            </a:r>
            <a:r>
              <a:rPr lang="en-AU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AU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সমাজে আর কোন্ কোন্ পেশার </a:t>
            </a:r>
            <a:r>
              <a:rPr lang="en-AU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AU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AU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AU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21"/>
          <p:cNvSpPr txBox="1"/>
          <p:nvPr/>
        </p:nvSpPr>
        <p:spPr>
          <a:xfrm>
            <a:off x="2311375" y="5419538"/>
            <a:ext cx="1700011" cy="76944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কুমার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312" y="1701570"/>
            <a:ext cx="5758890" cy="32778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8" name="TextBox 21"/>
          <p:cNvSpPr txBox="1"/>
          <p:nvPr/>
        </p:nvSpPr>
        <p:spPr>
          <a:xfrm>
            <a:off x="8033951" y="5500803"/>
            <a:ext cx="1700011" cy="76944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কামার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21"/>
          <p:cNvSpPr txBox="1"/>
          <p:nvPr/>
        </p:nvSpPr>
        <p:spPr>
          <a:xfrm>
            <a:off x="2706532" y="593643"/>
            <a:ext cx="74453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AU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সমাজে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আরও অনেক ধরণের পেশার মানুষ রয়েছে। যেমন-</a:t>
            </a:r>
            <a:endParaRPr lang="en-AU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21"/>
          <p:cNvSpPr txBox="1"/>
          <p:nvPr/>
        </p:nvSpPr>
        <p:spPr>
          <a:xfrm rot="19099370">
            <a:off x="-690443" y="543976"/>
            <a:ext cx="3288800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AU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35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build="p"/>
      <p:bldP spid="4" grpId="3" build="allAtOnce"/>
      <p:bldP spid="5" grpId="0"/>
      <p:bldP spid="8" grpId="0"/>
      <p:bldP spid="9" grpId="0"/>
      <p:bldP spid="9" grpId="1"/>
      <p:bldP spid="10" grpId="1" animBg="1"/>
      <p:bldP spid="10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80" y="1241019"/>
            <a:ext cx="5368585" cy="40264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428" y="1241018"/>
            <a:ext cx="5368585" cy="40264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8" name="TextBox 21"/>
          <p:cNvSpPr txBox="1"/>
          <p:nvPr/>
        </p:nvSpPr>
        <p:spPr>
          <a:xfrm>
            <a:off x="2104771" y="5484894"/>
            <a:ext cx="17000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দর্জি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21"/>
          <p:cNvSpPr txBox="1"/>
          <p:nvPr/>
        </p:nvSpPr>
        <p:spPr>
          <a:xfrm>
            <a:off x="7718761" y="5484893"/>
            <a:ext cx="20999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রাজমিস্ত্রি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79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68" y="1091379"/>
            <a:ext cx="5451775" cy="40888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005" y="1091379"/>
            <a:ext cx="5451775" cy="40888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5" name="TextBox 21"/>
          <p:cNvSpPr txBox="1"/>
          <p:nvPr/>
        </p:nvSpPr>
        <p:spPr>
          <a:xfrm>
            <a:off x="8033466" y="5454502"/>
            <a:ext cx="18448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ডাক্তার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21"/>
          <p:cNvSpPr txBox="1"/>
          <p:nvPr/>
        </p:nvSpPr>
        <p:spPr>
          <a:xfrm>
            <a:off x="2250829" y="5454503"/>
            <a:ext cx="18448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40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12" y="1238864"/>
            <a:ext cx="5121809" cy="38413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716" y="1238864"/>
            <a:ext cx="5121809" cy="38413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4" name="TextBox 21"/>
          <p:cNvSpPr txBox="1"/>
          <p:nvPr/>
        </p:nvSpPr>
        <p:spPr>
          <a:xfrm>
            <a:off x="7959724" y="5307018"/>
            <a:ext cx="18448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চালক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21"/>
          <p:cNvSpPr txBox="1"/>
          <p:nvPr/>
        </p:nvSpPr>
        <p:spPr>
          <a:xfrm>
            <a:off x="2177087" y="5307019"/>
            <a:ext cx="18448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ব্যবসায়ী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86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1"/>
          <p:cNvSpPr txBox="1"/>
          <p:nvPr/>
        </p:nvSpPr>
        <p:spPr>
          <a:xfrm>
            <a:off x="2295074" y="2858787"/>
            <a:ext cx="76010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এমন আরও অনেক পেশার মানুষ রয়েছে।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9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0" y="0"/>
            <a:ext cx="12192000" cy="1676791"/>
          </a:xfrm>
          <a:prstGeom prst="flowChartDocumen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21"/>
          <p:cNvSpPr txBox="1"/>
          <p:nvPr/>
        </p:nvSpPr>
        <p:spPr>
          <a:xfrm>
            <a:off x="2063690" y="281246"/>
            <a:ext cx="80646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40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উপরের ছবিগুলো দেখে তোমরা কি বলতে পার </a:t>
            </a:r>
          </a:p>
          <a:p>
            <a:r>
              <a:rPr lang="en-AU" sz="40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 </a:t>
            </a:r>
            <a:r>
              <a:rPr lang="en-AU" sz="4000" dirty="0" err="1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পেশাজীবী</a:t>
            </a:r>
            <a:r>
              <a:rPr lang="en-AU" sz="40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 কী</a:t>
            </a:r>
            <a:r>
              <a:rPr lang="en-AU" sz="40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কাজ করেন?</a:t>
            </a:r>
            <a:endParaRPr lang="en-AU" sz="4000" dirty="0"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21"/>
          <p:cNvSpPr txBox="1"/>
          <p:nvPr/>
        </p:nvSpPr>
        <p:spPr>
          <a:xfrm>
            <a:off x="436859" y="1930287"/>
            <a:ext cx="3769380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দর্জি কী কাজ করেন?                 </a:t>
            </a:r>
            <a:endParaRPr lang="en-AU" sz="3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21"/>
          <p:cNvSpPr txBox="1"/>
          <p:nvPr/>
        </p:nvSpPr>
        <p:spPr>
          <a:xfrm>
            <a:off x="436858" y="3117847"/>
            <a:ext cx="3767943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3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রাজমিস্ত্রি কী কাজ করেন</a:t>
            </a:r>
            <a:r>
              <a:rPr lang="en-AU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           </a:t>
            </a:r>
            <a:endParaRPr lang="en-AU" sz="3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21"/>
          <p:cNvSpPr txBox="1"/>
          <p:nvPr/>
        </p:nvSpPr>
        <p:spPr>
          <a:xfrm>
            <a:off x="436858" y="4327981"/>
            <a:ext cx="3769381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3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কী কাজ করেন? </a:t>
            </a:r>
          </a:p>
        </p:txBody>
      </p:sp>
      <p:sp>
        <p:nvSpPr>
          <p:cNvPr id="10" name="TextBox 21"/>
          <p:cNvSpPr txBox="1"/>
          <p:nvPr/>
        </p:nvSpPr>
        <p:spPr>
          <a:xfrm>
            <a:off x="436858" y="5556516"/>
            <a:ext cx="3767942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3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ডাক্তার কী কাজ করেন</a:t>
            </a:r>
            <a:r>
              <a:rPr lang="en-AU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                </a:t>
            </a:r>
            <a:endParaRPr lang="en-AU" sz="3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2397" y="1581746"/>
            <a:ext cx="2162130" cy="1371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948" y="2666775"/>
            <a:ext cx="2159814" cy="14288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948" y="5179761"/>
            <a:ext cx="2236652" cy="1371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2095" y="3903206"/>
            <a:ext cx="2236652" cy="15097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21"/>
          <p:cNvSpPr txBox="1"/>
          <p:nvPr/>
        </p:nvSpPr>
        <p:spPr>
          <a:xfrm>
            <a:off x="5315549" y="1930287"/>
            <a:ext cx="4405106" cy="6155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দর্জি কাপড় </a:t>
            </a:r>
            <a:r>
              <a:rPr lang="en-AU" sz="3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সেলাই</a:t>
            </a:r>
            <a:r>
              <a:rPr lang="en-AU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3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bn-IN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ন।</a:t>
            </a:r>
            <a:endParaRPr lang="en-AU" sz="3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21"/>
          <p:cNvSpPr txBox="1"/>
          <p:nvPr/>
        </p:nvSpPr>
        <p:spPr>
          <a:xfrm>
            <a:off x="5315548" y="3117847"/>
            <a:ext cx="4405107" cy="6155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রাজমিস্ত্রি দালান </a:t>
            </a:r>
            <a:r>
              <a:rPr lang="en-AU" sz="3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তৈরী</a:t>
            </a:r>
            <a:r>
              <a:rPr lang="en-AU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3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bn-IN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AU" sz="3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21"/>
          <p:cNvSpPr txBox="1"/>
          <p:nvPr/>
        </p:nvSpPr>
        <p:spPr>
          <a:xfrm>
            <a:off x="5315549" y="4327981"/>
            <a:ext cx="4405107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3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AU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 পড়ান।</a:t>
            </a:r>
            <a:endParaRPr lang="en-AU" sz="3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5315549" y="5556516"/>
            <a:ext cx="4405107" cy="6155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ডাক্তার চিকিৎসা </a:t>
            </a:r>
            <a:r>
              <a:rPr lang="en-AU" sz="3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AU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3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bn-IN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AU" sz="3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hevron 2"/>
          <p:cNvSpPr/>
          <p:nvPr/>
        </p:nvSpPr>
        <p:spPr>
          <a:xfrm>
            <a:off x="4469440" y="2013479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Chevron 24"/>
          <p:cNvSpPr/>
          <p:nvPr/>
        </p:nvSpPr>
        <p:spPr>
          <a:xfrm>
            <a:off x="4670875" y="2008388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Chevron 25"/>
          <p:cNvSpPr/>
          <p:nvPr/>
        </p:nvSpPr>
        <p:spPr>
          <a:xfrm>
            <a:off x="4875286" y="2008388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Chevron 29"/>
          <p:cNvSpPr/>
          <p:nvPr/>
        </p:nvSpPr>
        <p:spPr>
          <a:xfrm>
            <a:off x="4466836" y="2013479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Chevron 30"/>
          <p:cNvSpPr/>
          <p:nvPr/>
        </p:nvSpPr>
        <p:spPr>
          <a:xfrm>
            <a:off x="4668271" y="2008388"/>
            <a:ext cx="316400" cy="48844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Chevron 31"/>
          <p:cNvSpPr/>
          <p:nvPr/>
        </p:nvSpPr>
        <p:spPr>
          <a:xfrm>
            <a:off x="4871195" y="2010934"/>
            <a:ext cx="316400" cy="48844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Chevron 32"/>
          <p:cNvSpPr/>
          <p:nvPr/>
        </p:nvSpPr>
        <p:spPr>
          <a:xfrm>
            <a:off x="4664180" y="2010934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Chevron 33"/>
          <p:cNvSpPr/>
          <p:nvPr/>
        </p:nvSpPr>
        <p:spPr>
          <a:xfrm>
            <a:off x="4873799" y="2008388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Chevron 34"/>
          <p:cNvSpPr/>
          <p:nvPr/>
        </p:nvSpPr>
        <p:spPr>
          <a:xfrm>
            <a:off x="4518257" y="3186601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Chevron 35"/>
          <p:cNvSpPr/>
          <p:nvPr/>
        </p:nvSpPr>
        <p:spPr>
          <a:xfrm>
            <a:off x="4719692" y="3181510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Chevron 36"/>
          <p:cNvSpPr/>
          <p:nvPr/>
        </p:nvSpPr>
        <p:spPr>
          <a:xfrm>
            <a:off x="4924103" y="3181510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Chevron 37"/>
          <p:cNvSpPr/>
          <p:nvPr/>
        </p:nvSpPr>
        <p:spPr>
          <a:xfrm>
            <a:off x="4515653" y="3186601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Chevron 38"/>
          <p:cNvSpPr/>
          <p:nvPr/>
        </p:nvSpPr>
        <p:spPr>
          <a:xfrm>
            <a:off x="4717088" y="3181510"/>
            <a:ext cx="316400" cy="48844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Chevron 39"/>
          <p:cNvSpPr/>
          <p:nvPr/>
        </p:nvSpPr>
        <p:spPr>
          <a:xfrm>
            <a:off x="4920012" y="3184056"/>
            <a:ext cx="316400" cy="48844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Chevron 40"/>
          <p:cNvSpPr/>
          <p:nvPr/>
        </p:nvSpPr>
        <p:spPr>
          <a:xfrm>
            <a:off x="4712997" y="3184056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Chevron 41"/>
          <p:cNvSpPr/>
          <p:nvPr/>
        </p:nvSpPr>
        <p:spPr>
          <a:xfrm>
            <a:off x="4922616" y="3181510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3" name="Chevron 42"/>
          <p:cNvSpPr/>
          <p:nvPr/>
        </p:nvSpPr>
        <p:spPr>
          <a:xfrm>
            <a:off x="4511003" y="4413063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Chevron 43"/>
          <p:cNvSpPr/>
          <p:nvPr/>
        </p:nvSpPr>
        <p:spPr>
          <a:xfrm>
            <a:off x="4712438" y="4407972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5" name="Chevron 44"/>
          <p:cNvSpPr/>
          <p:nvPr/>
        </p:nvSpPr>
        <p:spPr>
          <a:xfrm>
            <a:off x="4916849" y="4407972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6" name="Chevron 45"/>
          <p:cNvSpPr/>
          <p:nvPr/>
        </p:nvSpPr>
        <p:spPr>
          <a:xfrm>
            <a:off x="4508399" y="4413063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7" name="Chevron 46"/>
          <p:cNvSpPr/>
          <p:nvPr/>
        </p:nvSpPr>
        <p:spPr>
          <a:xfrm>
            <a:off x="4709834" y="4407972"/>
            <a:ext cx="316400" cy="48844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Chevron 47"/>
          <p:cNvSpPr/>
          <p:nvPr/>
        </p:nvSpPr>
        <p:spPr>
          <a:xfrm>
            <a:off x="4912758" y="4410518"/>
            <a:ext cx="316400" cy="48844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9" name="Chevron 48"/>
          <p:cNvSpPr/>
          <p:nvPr/>
        </p:nvSpPr>
        <p:spPr>
          <a:xfrm>
            <a:off x="4705743" y="4410518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0" name="Chevron 49"/>
          <p:cNvSpPr/>
          <p:nvPr/>
        </p:nvSpPr>
        <p:spPr>
          <a:xfrm>
            <a:off x="4915362" y="4407972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1" name="Chevron 50"/>
          <p:cNvSpPr/>
          <p:nvPr/>
        </p:nvSpPr>
        <p:spPr>
          <a:xfrm>
            <a:off x="4489235" y="5625004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Chevron 51"/>
          <p:cNvSpPr/>
          <p:nvPr/>
        </p:nvSpPr>
        <p:spPr>
          <a:xfrm>
            <a:off x="4690670" y="5619913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3" name="Chevron 52"/>
          <p:cNvSpPr/>
          <p:nvPr/>
        </p:nvSpPr>
        <p:spPr>
          <a:xfrm>
            <a:off x="4895081" y="5619913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4" name="Chevron 53"/>
          <p:cNvSpPr/>
          <p:nvPr/>
        </p:nvSpPr>
        <p:spPr>
          <a:xfrm>
            <a:off x="4486631" y="5625004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5" name="Chevron 54"/>
          <p:cNvSpPr/>
          <p:nvPr/>
        </p:nvSpPr>
        <p:spPr>
          <a:xfrm>
            <a:off x="4688066" y="5619913"/>
            <a:ext cx="316400" cy="48844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6" name="Chevron 55"/>
          <p:cNvSpPr/>
          <p:nvPr/>
        </p:nvSpPr>
        <p:spPr>
          <a:xfrm>
            <a:off x="4890990" y="5622459"/>
            <a:ext cx="316400" cy="48844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7" name="Chevron 56"/>
          <p:cNvSpPr/>
          <p:nvPr/>
        </p:nvSpPr>
        <p:spPr>
          <a:xfrm>
            <a:off x="4683975" y="5622459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8" name="Chevron 57"/>
          <p:cNvSpPr/>
          <p:nvPr/>
        </p:nvSpPr>
        <p:spPr>
          <a:xfrm>
            <a:off x="4893594" y="5619913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25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500"/>
                            </p:stCondLst>
                            <p:childTnLst>
                              <p:par>
                                <p:cTn id="1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00"/>
                            </p:stCondLst>
                            <p:childTnLst>
                              <p:par>
                                <p:cTn id="1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400"/>
                            </p:stCondLst>
                            <p:childTnLst>
                              <p:par>
                                <p:cTn id="1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600"/>
                            </p:stCondLst>
                            <p:childTnLst>
                              <p:par>
                                <p:cTn id="1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800"/>
                            </p:stCondLst>
                            <p:childTnLst>
                              <p:par>
                                <p:cTn id="1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000"/>
                            </p:stCondLst>
                            <p:childTnLst>
                              <p:par>
                                <p:cTn id="1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500"/>
                            </p:stCondLst>
                            <p:childTnLst>
                              <p:par>
                                <p:cTn id="1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8" grpId="0" animBg="1"/>
      <p:bldP spid="19" grpId="0" animBg="1"/>
      <p:bldP spid="20" grpId="0" animBg="1"/>
      <p:bldP spid="21" grpId="0" animBg="1"/>
      <p:bldP spid="3" grpId="0" animBg="1"/>
      <p:bldP spid="25" grpId="0" animBg="1"/>
      <p:bldP spid="26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21"/>
          <p:cNvSpPr txBox="1"/>
          <p:nvPr/>
        </p:nvSpPr>
        <p:spPr>
          <a:xfrm>
            <a:off x="976984" y="1613532"/>
            <a:ext cx="3238518" cy="7694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sz="44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21"/>
          <p:cNvSpPr txBox="1"/>
          <p:nvPr/>
        </p:nvSpPr>
        <p:spPr>
          <a:xfrm>
            <a:off x="4581055" y="1613532"/>
            <a:ext cx="3238518" cy="7694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sz="44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21"/>
          <p:cNvSpPr txBox="1"/>
          <p:nvPr/>
        </p:nvSpPr>
        <p:spPr>
          <a:xfrm>
            <a:off x="8096232" y="1613532"/>
            <a:ext cx="3238518" cy="7694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sz="44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994" y="2558638"/>
            <a:ext cx="3090540" cy="23179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23" y="2558638"/>
            <a:ext cx="3090540" cy="23179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065" y="2557082"/>
            <a:ext cx="3094685" cy="2321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5" name="Pentagon 4"/>
          <p:cNvSpPr/>
          <p:nvPr/>
        </p:nvSpPr>
        <p:spPr>
          <a:xfrm>
            <a:off x="976984" y="437857"/>
            <a:ext cx="2462465" cy="812800"/>
          </a:xfrm>
          <a:prstGeom prst="homePlate">
            <a:avLst>
              <a:gd name="adj" fmla="val 52052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>
                <a:lumMod val="1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Pentagon 5"/>
          <p:cNvSpPr/>
          <p:nvPr/>
        </p:nvSpPr>
        <p:spPr>
          <a:xfrm flipH="1">
            <a:off x="8291298" y="437857"/>
            <a:ext cx="3043452" cy="812800"/>
          </a:xfrm>
          <a:prstGeom prst="homePlate">
            <a:avLst>
              <a:gd name="adj" fmla="val 52052"/>
            </a:avLst>
          </a:prstGeom>
          <a:solidFill>
            <a:schemeClr val="tx2">
              <a:lumMod val="20000"/>
              <a:lumOff val="80000"/>
            </a:schemeClr>
          </a:solidFill>
          <a:ln w="57150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 : </a:t>
            </a:r>
            <a:r>
              <a:rPr lang="en-US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BD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AU" sz="4000" dirty="0">
              <a:solidFill>
                <a:schemeClr val="tx1">
                  <a:lumMod val="85000"/>
                  <a:lumOff val="1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21"/>
          <p:cNvSpPr txBox="1"/>
          <p:nvPr/>
        </p:nvSpPr>
        <p:spPr>
          <a:xfrm>
            <a:off x="720032" y="5221923"/>
            <a:ext cx="37143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ডাক্তারের অভিনয় করে দেখাও!</a:t>
            </a:r>
            <a:endParaRPr lang="en-AU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21"/>
          <p:cNvSpPr txBox="1"/>
          <p:nvPr/>
        </p:nvSpPr>
        <p:spPr>
          <a:xfrm>
            <a:off x="4434354" y="5221923"/>
            <a:ext cx="37143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শিক্ষকের অভিনয় করে দেখাও!</a:t>
            </a:r>
            <a:endParaRPr lang="en-AU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21"/>
          <p:cNvSpPr txBox="1"/>
          <p:nvPr/>
        </p:nvSpPr>
        <p:spPr>
          <a:xfrm>
            <a:off x="7839280" y="5221923"/>
            <a:ext cx="37143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চালকের অভিনয় করে দেখাও!</a:t>
            </a:r>
            <a:endParaRPr lang="en-AU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21"/>
          <p:cNvSpPr txBox="1"/>
          <p:nvPr/>
        </p:nvSpPr>
        <p:spPr>
          <a:xfrm>
            <a:off x="1515836" y="1594482"/>
            <a:ext cx="2122714" cy="76944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 নং-১</a:t>
            </a:r>
            <a:endParaRPr lang="en-AU" sz="4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21"/>
          <p:cNvSpPr txBox="1"/>
          <p:nvPr/>
        </p:nvSpPr>
        <p:spPr>
          <a:xfrm>
            <a:off x="5119907" y="1594482"/>
            <a:ext cx="2122714" cy="76944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 নং-২</a:t>
            </a:r>
            <a:endParaRPr lang="en-AU" sz="4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21"/>
          <p:cNvSpPr txBox="1"/>
          <p:nvPr/>
        </p:nvSpPr>
        <p:spPr>
          <a:xfrm>
            <a:off x="8635084" y="1594482"/>
            <a:ext cx="2122714" cy="76944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 নং-৩</a:t>
            </a:r>
            <a:endParaRPr lang="en-AU" sz="4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44012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"/>
                            </p:stCondLst>
                            <p:childTnLst>
                              <p:par>
                                <p:cTn id="2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"/>
                            </p:stCondLst>
                            <p:childTnLst>
                              <p:par>
                                <p:cTn id="4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"/>
                            </p:stCondLst>
                            <p:childTnLst>
                              <p:par>
                                <p:cTn id="5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3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5" grpId="0" animBg="1"/>
      <p:bldP spid="6" grpId="0" animBg="1"/>
      <p:bldP spid="8" grpId="0"/>
      <p:bldP spid="9" grpId="0"/>
      <p:bldP spid="10" grpId="0"/>
      <p:bldP spid="15" grpId="0" animBg="1"/>
      <p:bldP spid="16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58397" y="2279001"/>
            <a:ext cx="4295353" cy="193899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তোমাদের বাংলাদেশ ও বিশ্বপরিচয় বইয়ের ২২ নং পৃষ্ঠা খোল!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50" y="635625"/>
            <a:ext cx="4696246" cy="560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9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/>
          <p:nvPr/>
        </p:nvSpPr>
        <p:spPr>
          <a:xfrm>
            <a:off x="4606434" y="2986569"/>
            <a:ext cx="5895588" cy="13234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১। উৎপাদন কাজের সাথে জড়িত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পেশার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নাম লিখ।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lowchart: Terminator 4"/>
          <p:cNvSpPr/>
          <p:nvPr/>
        </p:nvSpPr>
        <p:spPr>
          <a:xfrm>
            <a:off x="4957919" y="1532865"/>
            <a:ext cx="5192618" cy="914400"/>
          </a:xfrm>
          <a:prstGeom prst="flowChartTerminator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প্রশ্নগুলোর উত্তর </a:t>
            </a:r>
            <a:r>
              <a:rPr lang="en-US" sz="4000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sz="40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bn-IN" sz="40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!</a:t>
            </a:r>
            <a:r>
              <a:rPr lang="en-US" sz="40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2"/>
          <p:cNvSpPr txBox="1"/>
          <p:nvPr/>
        </p:nvSpPr>
        <p:spPr>
          <a:xfrm>
            <a:off x="4606434" y="4474215"/>
            <a:ext cx="5895588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>
                <a:latin typeface="NikoshBAN" panose="02000000000000000000" pitchFamily="2" charset="0"/>
                <a:cs typeface="NikoshBAN" pitchFamily="2" charset="0"/>
              </a:rPr>
              <a:t>2। জেলে কোথায় মাছ ধরে?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2"/>
          <p:cNvSpPr txBox="1"/>
          <p:nvPr/>
        </p:nvSpPr>
        <p:spPr>
          <a:xfrm>
            <a:off x="4606434" y="5346309"/>
            <a:ext cx="5895588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latin typeface="NikoshBAN" panose="02000000000000000000" pitchFamily="2" charset="0"/>
                <a:cs typeface="NikoshBAN" pitchFamily="2" charset="0"/>
              </a:rPr>
              <a:t>3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কৃষক কী কী ফসল ফলায়?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676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39255" y="3075057"/>
            <a:ext cx="13981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1403247" y="2558845"/>
            <a:ext cx="870155" cy="870155"/>
          </a:xfrm>
          <a:prstGeom prst="blockArc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2986569"/>
            <a:ext cx="3676650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Block Arc 12"/>
          <p:cNvSpPr/>
          <p:nvPr/>
        </p:nvSpPr>
        <p:spPr>
          <a:xfrm flipV="1">
            <a:off x="1393419" y="3478161"/>
            <a:ext cx="870155" cy="870155"/>
          </a:xfrm>
          <a:prstGeom prst="blockArc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-9828" y="3905885"/>
            <a:ext cx="3676650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991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animBg="1"/>
      <p:bldP spid="7" grpId="0" build="p"/>
      <p:bldP spid="8" grpId="0" build="p"/>
      <p:bldP spid="2" grpId="0"/>
      <p:bldP spid="9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0" y="0"/>
            <a:ext cx="12192000" cy="2888343"/>
          </a:xfrm>
          <a:prstGeom prst="flowChartDocumen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99599" y="4062165"/>
            <a:ext cx="7866743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000" dirty="0">
                <a:latin typeface="NikoshBAN" pitchFamily="2" charset="0"/>
                <a:cs typeface="NikoshBAN" pitchFamily="2" charset="0"/>
              </a:rPr>
              <a:t>পেশাসহ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এলাকা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র ১০জন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পেশাজীবী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নাম খাতায় লিখে আনবে।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lowchart: Terminator 4"/>
          <p:cNvSpPr/>
          <p:nvPr/>
        </p:nvSpPr>
        <p:spPr>
          <a:xfrm>
            <a:off x="2615348" y="1444171"/>
            <a:ext cx="9545871" cy="914400"/>
          </a:xfrm>
          <a:prstGeom prst="flowChartTerminator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spc="8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itchFamily="2" charset="0"/>
              </a:rPr>
              <a:t>বাড়ির কাজ</a:t>
            </a:r>
            <a:endParaRPr lang="en-US" sz="4000" spc="8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092120" y="919757"/>
            <a:ext cx="1839764" cy="1156693"/>
            <a:chOff x="569607" y="748307"/>
            <a:chExt cx="1839764" cy="1156693"/>
          </a:xfrm>
        </p:grpSpPr>
        <p:sp>
          <p:nvSpPr>
            <p:cNvPr id="7" name="Isosceles Triangle 6"/>
            <p:cNvSpPr/>
            <p:nvPr/>
          </p:nvSpPr>
          <p:spPr>
            <a:xfrm>
              <a:off x="569607" y="748307"/>
              <a:ext cx="1839764" cy="523836"/>
            </a:xfrm>
            <a:prstGeom prst="triangle">
              <a:avLst>
                <a:gd name="adj" fmla="val 5315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840785" y="1278079"/>
              <a:ext cx="1386011" cy="626921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630964" y="1440542"/>
              <a:ext cx="298865" cy="25735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091399" y="1440542"/>
              <a:ext cx="248840" cy="46082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47872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582"/>
          <a:stretch/>
        </p:blipFill>
        <p:spPr>
          <a:xfrm>
            <a:off x="5847008" y="0"/>
            <a:ext cx="6344992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5418"/>
          <a:stretch/>
        </p:blipFill>
        <p:spPr>
          <a:xfrm>
            <a:off x="-10737" y="0"/>
            <a:ext cx="5857745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670905" y="4724400"/>
            <a:ext cx="6661297" cy="1081826"/>
          </a:xfrm>
          <a:prstGeom prst="rect">
            <a:avLst/>
          </a:prstGeom>
          <a:noFill/>
        </p:spPr>
        <p:txBody>
          <a:bodyPr wrap="none">
            <a:prstTxWarp prst="textPlain">
              <a:avLst/>
            </a:prstTxWarp>
            <a:spAutoFit/>
          </a:bodyPr>
          <a:lstStyle/>
          <a:p>
            <a:r>
              <a:rPr lang="en-US" sz="9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9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সবাইকে অনেক ধন্যবাদ!</a:t>
            </a:r>
            <a:endParaRPr lang="en-US" sz="9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711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857</TotalTime>
  <Words>336</Words>
  <Application>Microsoft Office PowerPoint</Application>
  <PresentationFormat>Widescreen</PresentationFormat>
  <Paragraphs>81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SAIF SNEHA</dc:creator>
  <cp:lastModifiedBy>ketra gps</cp:lastModifiedBy>
  <cp:revision>617</cp:revision>
  <dcterms:created xsi:type="dcterms:W3CDTF">2017-05-27T04:52:02Z</dcterms:created>
  <dcterms:modified xsi:type="dcterms:W3CDTF">2019-10-28T03:42:45Z</dcterms:modified>
</cp:coreProperties>
</file>