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2"/>
  </p:notesMasterIdLst>
  <p:sldIdLst>
    <p:sldId id="257" r:id="rId2"/>
    <p:sldId id="352" r:id="rId3"/>
    <p:sldId id="326" r:id="rId4"/>
    <p:sldId id="328" r:id="rId5"/>
    <p:sldId id="329" r:id="rId6"/>
    <p:sldId id="330" r:id="rId7"/>
    <p:sldId id="339" r:id="rId8"/>
    <p:sldId id="340" r:id="rId9"/>
    <p:sldId id="341" r:id="rId10"/>
    <p:sldId id="342" r:id="rId11"/>
    <p:sldId id="343" r:id="rId12"/>
    <p:sldId id="338" r:id="rId13"/>
    <p:sldId id="304" r:id="rId14"/>
    <p:sldId id="332" r:id="rId15"/>
    <p:sldId id="321" r:id="rId16"/>
    <p:sldId id="349" r:id="rId17"/>
    <p:sldId id="323" r:id="rId18"/>
    <p:sldId id="345" r:id="rId19"/>
    <p:sldId id="324" r:id="rId20"/>
    <p:sldId id="344" r:id="rId21"/>
    <p:sldId id="333" r:id="rId22"/>
    <p:sldId id="347" r:id="rId23"/>
    <p:sldId id="325" r:id="rId24"/>
    <p:sldId id="346" r:id="rId25"/>
    <p:sldId id="312" r:id="rId26"/>
    <p:sldId id="350" r:id="rId27"/>
    <p:sldId id="351" r:id="rId28"/>
    <p:sldId id="336" r:id="rId29"/>
    <p:sldId id="337" r:id="rId30"/>
    <p:sldId id="353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FF"/>
    <a:srgbClr val="3EAA2C"/>
    <a:srgbClr val="FF6600"/>
    <a:srgbClr val="00FFCC"/>
    <a:srgbClr val="E020B7"/>
    <a:srgbClr val="FF3300"/>
    <a:srgbClr val="BC581A"/>
    <a:srgbClr val="8B240F"/>
    <a:srgbClr val="CC3300"/>
    <a:srgbClr val="EDD0C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B7A9EA-2C1C-4E19-9AC3-822CDCC54153}" type="doc">
      <dgm:prSet loTypeId="urn:microsoft.com/office/officeart/2005/8/layout/radial5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B6CE000B-1330-465C-B00B-3FE677120BF5}">
      <dgm:prSet phldrT="[Text]" custT="1"/>
      <dgm:spPr/>
      <dgm:t>
        <a:bodyPr/>
        <a:lstStyle/>
        <a:p>
          <a:r>
            <a:rPr lang="en-US" sz="32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ডিজিটাল</a:t>
          </a:r>
          <a:r>
            <a:rPr lang="en-US" sz="3200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কন্টেন্ট</a:t>
          </a:r>
          <a:endParaRPr lang="en-US" sz="32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03746C89-DC77-43A6-97DD-B87BF62F6D50}" type="parTrans" cxnId="{1F599098-1E9F-4DF5-92A1-8E0A29AADBEB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7886B2D-06BB-42A2-A665-6C9BC180C76D}" type="sibTrans" cxnId="{1F599098-1E9F-4DF5-92A1-8E0A29AADBEB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D81DFBD2-F5E0-482F-A2C3-2864DD2FF9A0}">
      <dgm:prSet phldrT="[Text]" custT="1"/>
      <dgm:spPr/>
      <dgm:t>
        <a:bodyPr/>
        <a:lstStyle/>
        <a:p>
          <a:r>
            <a:rPr lang="en-US" sz="32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টেক্সট</a:t>
          </a:r>
          <a:r>
            <a:rPr lang="en-US" sz="3200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বা</a:t>
          </a:r>
          <a:r>
            <a:rPr lang="en-US" sz="3200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লিখিত</a:t>
          </a:r>
          <a:r>
            <a:rPr lang="en-US" sz="3200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কন্টেন্ট</a:t>
          </a:r>
          <a:endParaRPr lang="en-US" sz="32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C593FA6A-716A-4C33-8DF8-493A1572A7BB}" type="parTrans" cxnId="{652F97B5-23A9-408A-B066-9219A01532C5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A3CA813D-C9A2-4E77-8322-28368F23873B}" type="sibTrans" cxnId="{652F97B5-23A9-408A-B066-9219A01532C5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D8C2BBB4-1B2A-40B8-883C-3643C4BF1438}">
      <dgm:prSet phldrT="[Text]" custT="1"/>
      <dgm:spPr/>
      <dgm:t>
        <a:bodyPr/>
        <a:lstStyle/>
        <a:p>
          <a:r>
            <a:rPr lang="en-US" sz="32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ছবি</a:t>
          </a:r>
          <a:endParaRPr lang="en-US" sz="32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5CEE951-C09A-456E-AF14-2CE8ADA0D429}" type="parTrans" cxnId="{AB35FBA8-D243-4C56-88F9-C73CE225E118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5923449-42F1-4759-86B2-5516A3D990F6}" type="sibTrans" cxnId="{AB35FBA8-D243-4C56-88F9-C73CE225E118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1BF97C3-B83A-4D6B-AE53-2AFA61950569}">
      <dgm:prSet phldrT="[Text]" custT="1"/>
      <dgm:spPr/>
      <dgm:t>
        <a:bodyPr/>
        <a:lstStyle/>
        <a:p>
          <a:r>
            <a:rPr lang="en-US" sz="32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ভিডিও</a:t>
          </a:r>
          <a:r>
            <a:rPr lang="en-US" sz="3200" dirty="0" smtClean="0">
              <a:latin typeface="NikoshBAN" panose="02000000000000000000" pitchFamily="2" charset="0"/>
              <a:cs typeface="NikoshBAN" panose="02000000000000000000" pitchFamily="2" charset="0"/>
            </a:rPr>
            <a:t> ও </a:t>
          </a:r>
          <a:r>
            <a:rPr lang="en-US" sz="32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এনিমেশন</a:t>
          </a:r>
          <a:endParaRPr lang="en-US" sz="32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ADD25A2-1174-456B-BE4A-21E87F3B054A}" type="parTrans" cxnId="{359B258E-AC17-4703-BCE1-97F23F35D3DE}">
      <dgm:prSet/>
      <dgm:spPr/>
      <dgm:t>
        <a:bodyPr/>
        <a:lstStyle/>
        <a:p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A5B07DE-41E0-401E-A7D8-26D8DFA821BD}" type="sibTrans" cxnId="{359B258E-AC17-4703-BCE1-97F23F35D3DE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D2D4CB96-3B34-4166-AA9C-9D2CD0CE5907}">
      <dgm:prSet phldrT="[Text]" custT="1"/>
      <dgm:spPr/>
      <dgm:t>
        <a:bodyPr/>
        <a:lstStyle/>
        <a:p>
          <a:r>
            <a:rPr lang="en-US" sz="32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শব্দ</a:t>
          </a:r>
          <a:r>
            <a:rPr lang="en-US" sz="3200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বা</a:t>
          </a:r>
          <a:r>
            <a:rPr lang="en-US" sz="3200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ভিডিও</a:t>
          </a:r>
          <a:endParaRPr lang="en-US" sz="32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0A626D94-326E-44AA-80AE-C8537A0CB960}" type="parTrans" cxnId="{D9AC9730-7443-43B3-8E0E-B27D600104ED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6A9ADED-B5D8-4816-9D2C-D37AB68B7145}" type="sibTrans" cxnId="{D9AC9730-7443-43B3-8E0E-B27D600104ED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5B99292-01B6-43A9-831E-FC786E1570B6}" type="pres">
      <dgm:prSet presAssocID="{65B7A9EA-2C1C-4E19-9AC3-822CDCC54153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F858A77-1AB9-4A9B-9CD6-F42DCCA08673}" type="pres">
      <dgm:prSet presAssocID="{B6CE000B-1330-465C-B00B-3FE677120BF5}" presName="centerShape" presStyleLbl="node0" presStyleIdx="0" presStyleCnt="1" custScaleX="153196" custScaleY="111527" custLinFactNeighborX="3637" custLinFactNeighborY="343"/>
      <dgm:spPr/>
      <dgm:t>
        <a:bodyPr/>
        <a:lstStyle/>
        <a:p>
          <a:endParaRPr lang="en-US"/>
        </a:p>
      </dgm:t>
    </dgm:pt>
    <dgm:pt modelId="{58962DF4-25BF-48E0-9180-5F8F9FBE4A47}" type="pres">
      <dgm:prSet presAssocID="{C593FA6A-716A-4C33-8DF8-493A1572A7BB}" presName="parTrans" presStyleLbl="sibTrans2D1" presStyleIdx="0" presStyleCnt="4" custAng="21487833" custScaleX="147346"/>
      <dgm:spPr/>
      <dgm:t>
        <a:bodyPr/>
        <a:lstStyle/>
        <a:p>
          <a:endParaRPr lang="en-US"/>
        </a:p>
      </dgm:t>
    </dgm:pt>
    <dgm:pt modelId="{4690562C-8B5E-4957-9F6C-8C796EA5045E}" type="pres">
      <dgm:prSet presAssocID="{C593FA6A-716A-4C33-8DF8-493A1572A7BB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28FAD270-F162-4185-9A06-57D10DCDE3B6}" type="pres">
      <dgm:prSet presAssocID="{D81DFBD2-F5E0-482F-A2C3-2864DD2FF9A0}" presName="node" presStyleLbl="node1" presStyleIdx="0" presStyleCnt="4" custScaleX="139114" custScaleY="108648" custRadScaleRad="99535" custRadScaleInc="1754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8911AB-AA77-472F-A146-7BCE3BCAAFE0}" type="pres">
      <dgm:prSet presAssocID="{E5CEE951-C09A-456E-AF14-2CE8ADA0D429}" presName="parTrans" presStyleLbl="sibTrans2D1" presStyleIdx="1" presStyleCnt="4" custAng="21575234" custScaleX="141046" custScaleY="97706" custLinFactNeighborX="5566" custLinFactNeighborY="27886"/>
      <dgm:spPr/>
      <dgm:t>
        <a:bodyPr/>
        <a:lstStyle/>
        <a:p>
          <a:endParaRPr lang="en-US"/>
        </a:p>
      </dgm:t>
    </dgm:pt>
    <dgm:pt modelId="{44333694-9341-4B4F-89C9-6923243B7495}" type="pres">
      <dgm:prSet presAssocID="{E5CEE951-C09A-456E-AF14-2CE8ADA0D429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A9E1F951-F57B-4AF7-9950-66BA057F240A}" type="pres">
      <dgm:prSet presAssocID="{D8C2BBB4-1B2A-40B8-883C-3643C4BF1438}" presName="node" presStyleLbl="node1" presStyleIdx="1" presStyleCnt="4" custScaleX="123269" custScaleY="88347" custRadScaleRad="149224" custRadScaleInc="140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50A7BE-D5CA-437C-BBED-1E6723B281D0}" type="pres">
      <dgm:prSet presAssocID="{8ADD25A2-1174-456B-BE4A-21E87F3B054A}" presName="parTrans" presStyleLbl="sibTrans2D1" presStyleIdx="2" presStyleCnt="4" custAng="244902" custScaleX="143116" custLinFactNeighborX="17286" custLinFactNeighborY="17098"/>
      <dgm:spPr/>
      <dgm:t>
        <a:bodyPr/>
        <a:lstStyle/>
        <a:p>
          <a:endParaRPr lang="en-US"/>
        </a:p>
      </dgm:t>
    </dgm:pt>
    <dgm:pt modelId="{B607024F-23CA-4F2D-986E-EEF0A09D1088}" type="pres">
      <dgm:prSet presAssocID="{8ADD25A2-1174-456B-BE4A-21E87F3B054A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CFEE2837-C51C-4C79-A9C6-9521DC50B1A7}" type="pres">
      <dgm:prSet presAssocID="{B1BF97C3-B83A-4D6B-AE53-2AFA61950569}" presName="node" presStyleLbl="node1" presStyleIdx="2" presStyleCnt="4" custScaleX="154325" custRadScaleRad="98680" custRadScaleInc="-2066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C5F102-CCAF-468D-AD08-6012F980CA77}" type="pres">
      <dgm:prSet presAssocID="{0A626D94-326E-44AA-80AE-C8537A0CB960}" presName="parTrans" presStyleLbl="sibTrans2D1" presStyleIdx="3" presStyleCnt="4"/>
      <dgm:spPr/>
      <dgm:t>
        <a:bodyPr/>
        <a:lstStyle/>
        <a:p>
          <a:endParaRPr lang="en-US"/>
        </a:p>
      </dgm:t>
    </dgm:pt>
    <dgm:pt modelId="{FB97DBDB-F558-4090-B9CB-2865ACA1104D}" type="pres">
      <dgm:prSet presAssocID="{0A626D94-326E-44AA-80AE-C8537A0CB960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CF3D3E11-F86F-4570-A493-C784771C2471}" type="pres">
      <dgm:prSet presAssocID="{D2D4CB96-3B34-4166-AA9C-9D2CD0CE5907}" presName="node" presStyleLbl="node1" presStyleIdx="3" presStyleCnt="4" custScaleX="130426" custScaleY="102795" custRadScaleRad="127982" custRadScaleInc="3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F599098-1E9F-4DF5-92A1-8E0A29AADBEB}" srcId="{65B7A9EA-2C1C-4E19-9AC3-822CDCC54153}" destId="{B6CE000B-1330-465C-B00B-3FE677120BF5}" srcOrd="0" destOrd="0" parTransId="{03746C89-DC77-43A6-97DD-B87BF62F6D50}" sibTransId="{F7886B2D-06BB-42A2-A665-6C9BC180C76D}"/>
    <dgm:cxn modelId="{7C7EB5D6-93C0-408A-AB31-FDC15ABA4DA8}" type="presOf" srcId="{D2D4CB96-3B34-4166-AA9C-9D2CD0CE5907}" destId="{CF3D3E11-F86F-4570-A493-C784771C2471}" srcOrd="0" destOrd="0" presId="urn:microsoft.com/office/officeart/2005/8/layout/radial5"/>
    <dgm:cxn modelId="{360A0AD4-A5EE-4EC7-9D45-2C820B82E586}" type="presOf" srcId="{0A626D94-326E-44AA-80AE-C8537A0CB960}" destId="{FB97DBDB-F558-4090-B9CB-2865ACA1104D}" srcOrd="1" destOrd="0" presId="urn:microsoft.com/office/officeart/2005/8/layout/radial5"/>
    <dgm:cxn modelId="{185342D7-41F4-45CE-9C9D-E4091B978893}" type="presOf" srcId="{C593FA6A-716A-4C33-8DF8-493A1572A7BB}" destId="{58962DF4-25BF-48E0-9180-5F8F9FBE4A47}" srcOrd="0" destOrd="0" presId="urn:microsoft.com/office/officeart/2005/8/layout/radial5"/>
    <dgm:cxn modelId="{BC0BAA67-4E09-4CB4-8F28-8837C3A55B65}" type="presOf" srcId="{C593FA6A-716A-4C33-8DF8-493A1572A7BB}" destId="{4690562C-8B5E-4957-9F6C-8C796EA5045E}" srcOrd="1" destOrd="0" presId="urn:microsoft.com/office/officeart/2005/8/layout/radial5"/>
    <dgm:cxn modelId="{12E5E4F7-1877-46C6-A7DC-385186725709}" type="presOf" srcId="{D8C2BBB4-1B2A-40B8-883C-3643C4BF1438}" destId="{A9E1F951-F57B-4AF7-9950-66BA057F240A}" srcOrd="0" destOrd="0" presId="urn:microsoft.com/office/officeart/2005/8/layout/radial5"/>
    <dgm:cxn modelId="{D9AC9730-7443-43B3-8E0E-B27D600104ED}" srcId="{B6CE000B-1330-465C-B00B-3FE677120BF5}" destId="{D2D4CB96-3B34-4166-AA9C-9D2CD0CE5907}" srcOrd="3" destOrd="0" parTransId="{0A626D94-326E-44AA-80AE-C8537A0CB960}" sibTransId="{46A9ADED-B5D8-4816-9D2C-D37AB68B7145}"/>
    <dgm:cxn modelId="{359B258E-AC17-4703-BCE1-97F23F35D3DE}" srcId="{B6CE000B-1330-465C-B00B-3FE677120BF5}" destId="{B1BF97C3-B83A-4D6B-AE53-2AFA61950569}" srcOrd="2" destOrd="0" parTransId="{8ADD25A2-1174-456B-BE4A-21E87F3B054A}" sibTransId="{2A5B07DE-41E0-401E-A7D8-26D8DFA821BD}"/>
    <dgm:cxn modelId="{C55B167E-ABF6-4AE1-A891-07E743DDB88E}" type="presOf" srcId="{B6CE000B-1330-465C-B00B-3FE677120BF5}" destId="{BF858A77-1AB9-4A9B-9CD6-F42DCCA08673}" srcOrd="0" destOrd="0" presId="urn:microsoft.com/office/officeart/2005/8/layout/radial5"/>
    <dgm:cxn modelId="{652F97B5-23A9-408A-B066-9219A01532C5}" srcId="{B6CE000B-1330-465C-B00B-3FE677120BF5}" destId="{D81DFBD2-F5E0-482F-A2C3-2864DD2FF9A0}" srcOrd="0" destOrd="0" parTransId="{C593FA6A-716A-4C33-8DF8-493A1572A7BB}" sibTransId="{A3CA813D-C9A2-4E77-8322-28368F23873B}"/>
    <dgm:cxn modelId="{AB35FBA8-D243-4C56-88F9-C73CE225E118}" srcId="{B6CE000B-1330-465C-B00B-3FE677120BF5}" destId="{D8C2BBB4-1B2A-40B8-883C-3643C4BF1438}" srcOrd="1" destOrd="0" parTransId="{E5CEE951-C09A-456E-AF14-2CE8ADA0D429}" sibTransId="{85923449-42F1-4759-86B2-5516A3D990F6}"/>
    <dgm:cxn modelId="{A81EA605-C5A2-4614-8245-496E6F777DE8}" type="presOf" srcId="{E5CEE951-C09A-456E-AF14-2CE8ADA0D429}" destId="{44333694-9341-4B4F-89C9-6923243B7495}" srcOrd="1" destOrd="0" presId="urn:microsoft.com/office/officeart/2005/8/layout/radial5"/>
    <dgm:cxn modelId="{9EBF8B7D-C7FF-445F-A636-6726F422080E}" type="presOf" srcId="{65B7A9EA-2C1C-4E19-9AC3-822CDCC54153}" destId="{B5B99292-01B6-43A9-831E-FC786E1570B6}" srcOrd="0" destOrd="0" presId="urn:microsoft.com/office/officeart/2005/8/layout/radial5"/>
    <dgm:cxn modelId="{8A950C86-D1E2-416E-9D43-78B6366C408F}" type="presOf" srcId="{D81DFBD2-F5E0-482F-A2C3-2864DD2FF9A0}" destId="{28FAD270-F162-4185-9A06-57D10DCDE3B6}" srcOrd="0" destOrd="0" presId="urn:microsoft.com/office/officeart/2005/8/layout/radial5"/>
    <dgm:cxn modelId="{82676345-3388-4CB4-B41D-37E8D0ED0258}" type="presOf" srcId="{B1BF97C3-B83A-4D6B-AE53-2AFA61950569}" destId="{CFEE2837-C51C-4C79-A9C6-9521DC50B1A7}" srcOrd="0" destOrd="0" presId="urn:microsoft.com/office/officeart/2005/8/layout/radial5"/>
    <dgm:cxn modelId="{A2E03BC7-BBF3-41D2-ADB5-D495CA854FF8}" type="presOf" srcId="{0A626D94-326E-44AA-80AE-C8537A0CB960}" destId="{DCC5F102-CCAF-468D-AD08-6012F980CA77}" srcOrd="0" destOrd="0" presId="urn:microsoft.com/office/officeart/2005/8/layout/radial5"/>
    <dgm:cxn modelId="{BBE30EC6-A4B0-4175-9C53-B5B1A2B9ED8E}" type="presOf" srcId="{8ADD25A2-1174-456B-BE4A-21E87F3B054A}" destId="{4050A7BE-D5CA-437C-BBED-1E6723B281D0}" srcOrd="0" destOrd="0" presId="urn:microsoft.com/office/officeart/2005/8/layout/radial5"/>
    <dgm:cxn modelId="{D1C9ED5E-4B7C-462F-BF38-ABCC5185D859}" type="presOf" srcId="{8ADD25A2-1174-456B-BE4A-21E87F3B054A}" destId="{B607024F-23CA-4F2D-986E-EEF0A09D1088}" srcOrd="1" destOrd="0" presId="urn:microsoft.com/office/officeart/2005/8/layout/radial5"/>
    <dgm:cxn modelId="{415C6941-C62E-4272-89E8-8D8B3B531FC9}" type="presOf" srcId="{E5CEE951-C09A-456E-AF14-2CE8ADA0D429}" destId="{D88911AB-AA77-472F-A146-7BCE3BCAAFE0}" srcOrd="0" destOrd="0" presId="urn:microsoft.com/office/officeart/2005/8/layout/radial5"/>
    <dgm:cxn modelId="{C0CCBEED-66D2-464F-AE95-195E677F2E5F}" type="presParOf" srcId="{B5B99292-01B6-43A9-831E-FC786E1570B6}" destId="{BF858A77-1AB9-4A9B-9CD6-F42DCCA08673}" srcOrd="0" destOrd="0" presId="urn:microsoft.com/office/officeart/2005/8/layout/radial5"/>
    <dgm:cxn modelId="{48F88502-6C6E-4336-A6BB-586DD2B550D1}" type="presParOf" srcId="{B5B99292-01B6-43A9-831E-FC786E1570B6}" destId="{58962DF4-25BF-48E0-9180-5F8F9FBE4A47}" srcOrd="1" destOrd="0" presId="urn:microsoft.com/office/officeart/2005/8/layout/radial5"/>
    <dgm:cxn modelId="{C731685D-5094-4C94-B5C0-399C78D4B1FB}" type="presParOf" srcId="{58962DF4-25BF-48E0-9180-5F8F9FBE4A47}" destId="{4690562C-8B5E-4957-9F6C-8C796EA5045E}" srcOrd="0" destOrd="0" presId="urn:microsoft.com/office/officeart/2005/8/layout/radial5"/>
    <dgm:cxn modelId="{8E23BA3E-F18E-468E-ACA6-DA5F2D6E871D}" type="presParOf" srcId="{B5B99292-01B6-43A9-831E-FC786E1570B6}" destId="{28FAD270-F162-4185-9A06-57D10DCDE3B6}" srcOrd="2" destOrd="0" presId="urn:microsoft.com/office/officeart/2005/8/layout/radial5"/>
    <dgm:cxn modelId="{04B6EC74-B38A-43A9-9BDA-CD3F28D2780B}" type="presParOf" srcId="{B5B99292-01B6-43A9-831E-FC786E1570B6}" destId="{D88911AB-AA77-472F-A146-7BCE3BCAAFE0}" srcOrd="3" destOrd="0" presId="urn:microsoft.com/office/officeart/2005/8/layout/radial5"/>
    <dgm:cxn modelId="{9B3D3457-6FCB-4691-972E-D807AFE21232}" type="presParOf" srcId="{D88911AB-AA77-472F-A146-7BCE3BCAAFE0}" destId="{44333694-9341-4B4F-89C9-6923243B7495}" srcOrd="0" destOrd="0" presId="urn:microsoft.com/office/officeart/2005/8/layout/radial5"/>
    <dgm:cxn modelId="{797AFEB1-64B0-4BB7-8DCC-BA0B259813DF}" type="presParOf" srcId="{B5B99292-01B6-43A9-831E-FC786E1570B6}" destId="{A9E1F951-F57B-4AF7-9950-66BA057F240A}" srcOrd="4" destOrd="0" presId="urn:microsoft.com/office/officeart/2005/8/layout/radial5"/>
    <dgm:cxn modelId="{D06DCF1C-5D72-47BB-A2E9-FA4FAFBFFEE1}" type="presParOf" srcId="{B5B99292-01B6-43A9-831E-FC786E1570B6}" destId="{4050A7BE-D5CA-437C-BBED-1E6723B281D0}" srcOrd="5" destOrd="0" presId="urn:microsoft.com/office/officeart/2005/8/layout/radial5"/>
    <dgm:cxn modelId="{5EA580FA-121E-4AFF-B5E1-7D99D8A3CD4F}" type="presParOf" srcId="{4050A7BE-D5CA-437C-BBED-1E6723B281D0}" destId="{B607024F-23CA-4F2D-986E-EEF0A09D1088}" srcOrd="0" destOrd="0" presId="urn:microsoft.com/office/officeart/2005/8/layout/radial5"/>
    <dgm:cxn modelId="{058C315D-FC23-4366-B80B-0A9D2321287E}" type="presParOf" srcId="{B5B99292-01B6-43A9-831E-FC786E1570B6}" destId="{CFEE2837-C51C-4C79-A9C6-9521DC50B1A7}" srcOrd="6" destOrd="0" presId="urn:microsoft.com/office/officeart/2005/8/layout/radial5"/>
    <dgm:cxn modelId="{DBAC64F0-45FE-4FAD-A055-9D8CEB9C9567}" type="presParOf" srcId="{B5B99292-01B6-43A9-831E-FC786E1570B6}" destId="{DCC5F102-CCAF-468D-AD08-6012F980CA77}" srcOrd="7" destOrd="0" presId="urn:microsoft.com/office/officeart/2005/8/layout/radial5"/>
    <dgm:cxn modelId="{DED64AE5-CF48-4B40-863F-0E2550995793}" type="presParOf" srcId="{DCC5F102-CCAF-468D-AD08-6012F980CA77}" destId="{FB97DBDB-F558-4090-B9CB-2865ACA1104D}" srcOrd="0" destOrd="0" presId="urn:microsoft.com/office/officeart/2005/8/layout/radial5"/>
    <dgm:cxn modelId="{D24AEE2C-F288-4213-AFD6-7F42BF4E37A7}" type="presParOf" srcId="{B5B99292-01B6-43A9-831E-FC786E1570B6}" destId="{CF3D3E11-F86F-4570-A493-C784771C2471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2EDC8B-2FEA-4DC9-94AF-8ED758E228D9}" type="datetimeFigureOut">
              <a:rPr lang="en-US" smtClean="0"/>
              <a:pPr/>
              <a:t>18-Sep-19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1CE0B5-E8DA-4921-A78C-DAFACEF3C1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18150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CE0B5-E8DA-4921-A78C-DAFACEF3C11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75673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CE0B5-E8DA-4921-A78C-DAFACEF3C117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97953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18-Sep-19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18-Sep-19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18-Sep-19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18-Sep-19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18-Sep-19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18-Sep-19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18-Sep-19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gif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882" y="348457"/>
            <a:ext cx="8764249" cy="618975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04506" y="1295400"/>
            <a:ext cx="57150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6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62400" y="4191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47756" y="739914"/>
            <a:ext cx="396615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43000" y="3687995"/>
            <a:ext cx="7239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জুয়েল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আহমদ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(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সহকারী শিক্ষক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)  </a:t>
            </a:r>
          </a:p>
          <a:p>
            <a:pPr algn="ctr"/>
            <a:r>
              <a:rPr lang="en-US" sz="4000" dirty="0" err="1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এম.এ</a:t>
            </a:r>
            <a:r>
              <a:rPr lang="en-US" sz="40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dirty="0" err="1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বি-এড</a:t>
            </a:r>
            <a:r>
              <a:rPr lang="en-US" sz="40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 ১ম </a:t>
            </a:r>
            <a:r>
              <a:rPr lang="en-US" sz="4000" dirty="0" err="1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40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4000" dirty="0" smtClean="0">
              <a:solidFill>
                <a:schemeClr val="accent2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তালিমপুর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বাহারপুর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ইয়াকুবিয়া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মাদ্রাসা,বড়লেখা,মৌলভীবাজার</a:t>
            </a:r>
            <a:endParaRPr lang="bn-BD" sz="4000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2" descr="C:\Users\DeLL\Desktop\NU 120-1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52400"/>
            <a:ext cx="2743200" cy="32070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152400"/>
            <a:ext cx="4724400" cy="990600"/>
          </a:xfrm>
        </p:spPr>
        <p:txBody>
          <a:bodyPr>
            <a:noAutofit/>
          </a:bodyPr>
          <a:lstStyle/>
          <a:p>
            <a:pPr algn="ctr"/>
            <a:r>
              <a:rPr lang="en-US" sz="6000" dirty="0" err="1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6000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60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148" t="4296" r="3904" b="7474"/>
          <a:stretch/>
        </p:blipFill>
        <p:spPr>
          <a:xfrm rot="16200000">
            <a:off x="3767381" y="347420"/>
            <a:ext cx="1828799" cy="341996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838200" y="3151525"/>
            <a:ext cx="75438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4400" b="1" dirty="0" err="1" smtClean="0">
                <a:ln/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4400" b="1" dirty="0" smtClean="0">
                <a:ln/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4400" b="1" dirty="0" smtClean="0">
                <a:ln/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 </a:t>
            </a:r>
            <a:r>
              <a:rPr lang="bn-BD" sz="4400" b="1" dirty="0">
                <a:ln/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যোগাযোগ প্রযুক্তি</a:t>
            </a:r>
            <a:endParaRPr lang="en-US" sz="4400" b="1" dirty="0">
              <a:ln/>
              <a:solidFill>
                <a:schemeClr val="tx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defRPr/>
            </a:pPr>
            <a:r>
              <a:rPr lang="bn-BD" sz="4400" b="1" dirty="0" smtClean="0">
                <a:ln/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4400" b="1" dirty="0">
                <a:ln/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r>
              <a:rPr lang="en-US" sz="4400" b="1" dirty="0" smtClean="0">
                <a:ln/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b="1" dirty="0" smtClean="0">
                <a:ln/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নবম-দশ</a:t>
            </a:r>
            <a:r>
              <a:rPr lang="en-US" sz="4400" b="1" dirty="0">
                <a:ln/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bn-BD" sz="4400" b="1" dirty="0" smtClean="0">
                <a:ln/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b="1" dirty="0" smtClean="0">
              <a:ln/>
              <a:solidFill>
                <a:schemeClr val="tx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defRPr/>
            </a:pPr>
            <a:r>
              <a:rPr lang="bn-BD" sz="4400" b="1" dirty="0" smtClean="0">
                <a:ln/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4400" b="1" dirty="0" smtClean="0">
                <a:ln/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ঃ </a:t>
            </a:r>
            <a:r>
              <a:rPr lang="en-US" sz="4400" b="1" dirty="0" err="1" smtClean="0">
                <a:ln/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তৃতীয়</a:t>
            </a:r>
            <a:r>
              <a:rPr lang="en-US" sz="4400" b="1" dirty="0" smtClean="0">
                <a:ln/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>
              <a:defRPr/>
            </a:pP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৫০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4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defRPr/>
            </a:pP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তারিখ:১৮/০৯/২০১৯ </a:t>
            </a:r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ইং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587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19400" y="469612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দু’টি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0600" y="1066800"/>
            <a:ext cx="2514852" cy="4191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34000" y="2151351"/>
            <a:ext cx="1847850" cy="24669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" y="5486400"/>
            <a:ext cx="6248400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/>
              <a:t>এই</a:t>
            </a:r>
            <a:r>
              <a:rPr lang="en-US" sz="3600" dirty="0" smtClean="0"/>
              <a:t> </a:t>
            </a:r>
            <a:r>
              <a:rPr lang="en-US" sz="3600" dirty="0" err="1" smtClean="0"/>
              <a:t>সংখ্যাগুলোকে</a:t>
            </a:r>
            <a:r>
              <a:rPr lang="en-US" sz="3600" dirty="0" smtClean="0"/>
              <a:t> </a:t>
            </a:r>
            <a:r>
              <a:rPr lang="en-US" sz="3600" dirty="0" err="1" smtClean="0"/>
              <a:t>কি</a:t>
            </a:r>
            <a:r>
              <a:rPr lang="en-US" sz="3600" dirty="0" smtClean="0"/>
              <a:t> </a:t>
            </a:r>
            <a:r>
              <a:rPr lang="en-US" sz="3600" dirty="0" err="1" smtClean="0"/>
              <a:t>নামে</a:t>
            </a:r>
            <a:r>
              <a:rPr lang="en-US" sz="3600" dirty="0" smtClean="0"/>
              <a:t> </a:t>
            </a:r>
            <a:r>
              <a:rPr lang="en-US" sz="3600" dirty="0" err="1" smtClean="0"/>
              <a:t>ডাকা</a:t>
            </a:r>
            <a:r>
              <a:rPr lang="en-US" sz="3600" dirty="0" smtClean="0"/>
              <a:t> </a:t>
            </a:r>
            <a:r>
              <a:rPr lang="en-US" sz="3600" dirty="0" err="1" smtClean="0"/>
              <a:t>হয়</a:t>
            </a:r>
            <a:r>
              <a:rPr lang="en-US" sz="3600" dirty="0" smtClean="0"/>
              <a:t>?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7206805" y="5486400"/>
            <a:ext cx="1632395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/>
              <a:t>ডিজিট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18247826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76400" y="1856509"/>
            <a:ext cx="5638800" cy="396439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8200" y="685800"/>
            <a:ext cx="7086600" cy="58477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/>
              <a:t>এই</a:t>
            </a:r>
            <a:r>
              <a:rPr lang="en-US" sz="3200" dirty="0" smtClean="0"/>
              <a:t> </a:t>
            </a:r>
            <a:r>
              <a:rPr lang="en-US" sz="3200" dirty="0" err="1" smtClean="0"/>
              <a:t>ডিভাইসটি</a:t>
            </a:r>
            <a:r>
              <a:rPr lang="en-US" sz="3200" dirty="0" smtClean="0"/>
              <a:t>  </a:t>
            </a:r>
            <a:r>
              <a:rPr lang="en-US" sz="3200" dirty="0" err="1" smtClean="0"/>
              <a:t>কি</a:t>
            </a:r>
            <a:r>
              <a:rPr lang="en-US" sz="3200" dirty="0" smtClean="0"/>
              <a:t> </a:t>
            </a:r>
            <a:r>
              <a:rPr lang="en-US" sz="3200" dirty="0" err="1" smtClean="0"/>
              <a:t>নামে</a:t>
            </a:r>
            <a:r>
              <a:rPr lang="en-US" sz="3200" dirty="0" smtClean="0"/>
              <a:t> </a:t>
            </a:r>
            <a:r>
              <a:rPr lang="en-US" sz="3200" dirty="0" err="1" smtClean="0"/>
              <a:t>পরিচিত</a:t>
            </a:r>
            <a:r>
              <a:rPr lang="en-US" sz="3200" dirty="0" smtClean="0"/>
              <a:t>?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1409700" y="6096000"/>
            <a:ext cx="6172200" cy="58477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/>
              <a:t>ডিজিটাল</a:t>
            </a:r>
            <a:r>
              <a:rPr lang="en-US" sz="3200" dirty="0" smtClean="0"/>
              <a:t> </a:t>
            </a:r>
            <a:r>
              <a:rPr lang="en-US" sz="3200" dirty="0" err="1" smtClean="0"/>
              <a:t>ক্যামেরা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38549904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95285" y="1416627"/>
            <a:ext cx="5080000" cy="4038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60714" y="327666"/>
            <a:ext cx="6966857" cy="7078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/>
              <a:t>এই</a:t>
            </a:r>
            <a:r>
              <a:rPr lang="en-US" sz="4000" dirty="0" smtClean="0"/>
              <a:t> </a:t>
            </a:r>
            <a:r>
              <a:rPr lang="en-US" sz="4000" dirty="0" err="1" smtClean="0"/>
              <a:t>ছবিটির</a:t>
            </a:r>
            <a:r>
              <a:rPr lang="en-US" sz="4000" dirty="0" smtClean="0"/>
              <a:t> </a:t>
            </a:r>
            <a:r>
              <a:rPr lang="en-US" sz="4000" dirty="0" err="1" smtClean="0"/>
              <a:t>কি</a:t>
            </a:r>
            <a:r>
              <a:rPr lang="en-US" sz="4000" dirty="0" smtClean="0"/>
              <a:t> </a:t>
            </a:r>
            <a:r>
              <a:rPr lang="en-US" sz="4000" dirty="0" err="1" smtClean="0"/>
              <a:t>নাম</a:t>
            </a:r>
            <a:r>
              <a:rPr lang="en-US" sz="4000" dirty="0" smtClean="0"/>
              <a:t> </a:t>
            </a:r>
            <a:r>
              <a:rPr lang="en-US" sz="4000" dirty="0" err="1" smtClean="0"/>
              <a:t>দেয়া</a:t>
            </a:r>
            <a:r>
              <a:rPr lang="en-US" sz="4000" dirty="0" smtClean="0"/>
              <a:t> </a:t>
            </a:r>
            <a:r>
              <a:rPr lang="en-US" sz="4000" dirty="0" err="1" smtClean="0"/>
              <a:t>যায়</a:t>
            </a:r>
            <a:r>
              <a:rPr lang="en-US" sz="4000" dirty="0" smtClean="0"/>
              <a:t>?</a:t>
            </a:r>
            <a:endParaRPr lang="en-US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3173185" y="5944054"/>
            <a:ext cx="3124200" cy="64633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/>
              <a:t>ডিজিটাল</a:t>
            </a:r>
            <a:r>
              <a:rPr lang="en-US" sz="3600" dirty="0" smtClean="0"/>
              <a:t> </a:t>
            </a:r>
            <a:r>
              <a:rPr lang="en-US" sz="3600" dirty="0" err="1" smtClean="0"/>
              <a:t>মানুষ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11656258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24600" y="3265800"/>
            <a:ext cx="2631735" cy="158130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3400" y="2362200"/>
            <a:ext cx="5421600" cy="33885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1295400" y="634634"/>
            <a:ext cx="6802581" cy="70788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/>
              <a:t>এই</a:t>
            </a:r>
            <a:r>
              <a:rPr lang="en-US" sz="4000" dirty="0" smtClean="0"/>
              <a:t> </a:t>
            </a:r>
            <a:r>
              <a:rPr lang="en-US" sz="4000" dirty="0" err="1" smtClean="0"/>
              <a:t>ডিভাইস</a:t>
            </a:r>
            <a:r>
              <a:rPr lang="en-US" sz="4000" dirty="0" smtClean="0"/>
              <a:t> </a:t>
            </a:r>
            <a:r>
              <a:rPr lang="en-US" sz="4000" dirty="0" err="1" smtClean="0"/>
              <a:t>দুটির</a:t>
            </a:r>
            <a:r>
              <a:rPr lang="en-US" sz="4000" dirty="0" smtClean="0"/>
              <a:t> </a:t>
            </a:r>
            <a:r>
              <a:rPr lang="en-US" sz="4000" dirty="0" err="1" smtClean="0"/>
              <a:t>নাম</a:t>
            </a:r>
            <a:r>
              <a:rPr lang="en-US" sz="4000" dirty="0" smtClean="0"/>
              <a:t> </a:t>
            </a:r>
            <a:r>
              <a:rPr lang="en-US" sz="4000" dirty="0" err="1" smtClean="0"/>
              <a:t>কী</a:t>
            </a:r>
            <a:r>
              <a:rPr lang="en-US" sz="4000" dirty="0" smtClean="0"/>
              <a:t>?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2983200" y="5943600"/>
            <a:ext cx="2971800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/>
              <a:t>ডিজিটাল</a:t>
            </a:r>
            <a:r>
              <a:rPr lang="en-US" sz="3600" dirty="0" smtClean="0"/>
              <a:t> </a:t>
            </a:r>
            <a:r>
              <a:rPr lang="en-US" sz="3600" dirty="0" err="1" smtClean="0"/>
              <a:t>ঘড়ি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779848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00600" y="1807647"/>
            <a:ext cx="4248009" cy="349339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5866" y="1807647"/>
            <a:ext cx="4264234" cy="34933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81000" y="457200"/>
            <a:ext cx="8458200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/>
              <a:t>এখানে</a:t>
            </a:r>
            <a:r>
              <a:rPr lang="en-US" sz="4000" dirty="0" smtClean="0"/>
              <a:t> </a:t>
            </a:r>
            <a:r>
              <a:rPr lang="en-US" sz="4000" dirty="0" err="1" smtClean="0"/>
              <a:t>কী</a:t>
            </a:r>
            <a:r>
              <a:rPr lang="en-US" sz="4000" dirty="0" smtClean="0"/>
              <a:t> </a:t>
            </a:r>
            <a:r>
              <a:rPr lang="en-US" sz="4000" dirty="0" err="1" smtClean="0"/>
              <a:t>কী</a:t>
            </a:r>
            <a:r>
              <a:rPr lang="en-US" sz="4000" dirty="0" smtClean="0"/>
              <a:t> </a:t>
            </a:r>
            <a:r>
              <a:rPr lang="en-US" sz="4000" dirty="0" err="1" smtClean="0"/>
              <a:t>দেখা</a:t>
            </a:r>
            <a:r>
              <a:rPr lang="en-US" sz="4000" dirty="0" smtClean="0"/>
              <a:t> </a:t>
            </a:r>
            <a:r>
              <a:rPr lang="en-US" sz="4000" dirty="0" err="1" smtClean="0"/>
              <a:t>যাচ্ছে</a:t>
            </a:r>
            <a:r>
              <a:rPr lang="en-US" sz="4000" dirty="0" smtClean="0"/>
              <a:t>?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2951267" y="5791200"/>
            <a:ext cx="3698666" cy="64633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/>
              <a:t>ডিজিটাল</a:t>
            </a:r>
            <a:r>
              <a:rPr lang="en-US" sz="3600" dirty="0" smtClean="0"/>
              <a:t> </a:t>
            </a:r>
            <a:r>
              <a:rPr lang="en-US" sz="3600" dirty="0" err="1" smtClean="0"/>
              <a:t>লাইব্রেরী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757387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24400" y="2133600"/>
            <a:ext cx="4190999" cy="304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2141937"/>
            <a:ext cx="4343400" cy="30396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838200" y="381000"/>
            <a:ext cx="7543800" cy="132343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এ </a:t>
            </a:r>
            <a:r>
              <a:rPr lang="en-US" sz="4000" dirty="0" err="1" smtClean="0"/>
              <a:t>ছবিগুলো</a:t>
            </a:r>
            <a:r>
              <a:rPr lang="en-US" sz="4000" dirty="0" smtClean="0"/>
              <a:t> </a:t>
            </a:r>
            <a:r>
              <a:rPr lang="en-US" sz="4000" dirty="0" err="1" smtClean="0"/>
              <a:t>কি</a:t>
            </a:r>
            <a:r>
              <a:rPr lang="en-US" sz="4000" dirty="0" smtClean="0"/>
              <a:t> </a:t>
            </a:r>
            <a:r>
              <a:rPr lang="en-US" sz="4000" dirty="0" err="1" smtClean="0"/>
              <a:t>অর্থ</a:t>
            </a:r>
            <a:r>
              <a:rPr lang="en-US" sz="4000" dirty="0" smtClean="0"/>
              <a:t> </a:t>
            </a:r>
            <a:r>
              <a:rPr lang="en-US" sz="4000" dirty="0" err="1" smtClean="0"/>
              <a:t>প্রকাশ</a:t>
            </a:r>
            <a:r>
              <a:rPr lang="en-US" sz="4000" dirty="0" smtClean="0"/>
              <a:t> </a:t>
            </a:r>
            <a:r>
              <a:rPr lang="en-US" sz="4000" dirty="0" err="1" smtClean="0"/>
              <a:t>করেছে</a:t>
            </a:r>
            <a:r>
              <a:rPr lang="en-US" sz="4000" dirty="0" smtClean="0"/>
              <a:t>?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2999509" y="5753075"/>
            <a:ext cx="3581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ডিজিটাল</a:t>
            </a:r>
            <a:r>
              <a:rPr lang="en-US" sz="40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r>
              <a:rPr lang="en-US" sz="400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বই</a:t>
            </a:r>
            <a:endParaRPr lang="en-US" sz="40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37722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236647"/>
            <a:ext cx="7772399" cy="58477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/>
              <a:t>ডিজিটাল</a:t>
            </a:r>
            <a:r>
              <a:rPr lang="en-US" sz="3200" dirty="0" smtClean="0"/>
              <a:t> </a:t>
            </a:r>
            <a:r>
              <a:rPr lang="en-US" sz="3200" dirty="0" err="1" smtClean="0"/>
              <a:t>বই</a:t>
            </a:r>
            <a:r>
              <a:rPr lang="en-US" sz="3200" dirty="0" smtClean="0"/>
              <a:t> </a:t>
            </a:r>
            <a:r>
              <a:rPr lang="en-US" sz="3200" dirty="0" err="1" smtClean="0"/>
              <a:t>এর</a:t>
            </a:r>
            <a:r>
              <a:rPr lang="en-US" sz="3200" dirty="0" smtClean="0"/>
              <a:t> </a:t>
            </a:r>
            <a:r>
              <a:rPr lang="en-US" sz="3200" dirty="0" err="1" smtClean="0"/>
              <a:t>ভিতর</a:t>
            </a:r>
            <a:r>
              <a:rPr lang="en-US" sz="3200" dirty="0" smtClean="0"/>
              <a:t> </a:t>
            </a:r>
            <a:r>
              <a:rPr lang="en-US" sz="3200" dirty="0" err="1" smtClean="0"/>
              <a:t>কি</a:t>
            </a:r>
            <a:r>
              <a:rPr lang="en-US" sz="3200" dirty="0" smtClean="0"/>
              <a:t> </a:t>
            </a:r>
            <a:r>
              <a:rPr lang="en-US" sz="3200" dirty="0" err="1" smtClean="0"/>
              <a:t>কি</a:t>
            </a:r>
            <a:r>
              <a:rPr lang="en-US" sz="3200" dirty="0" smtClean="0"/>
              <a:t> </a:t>
            </a:r>
            <a:r>
              <a:rPr lang="en-US" sz="3200" dirty="0" err="1" smtClean="0"/>
              <a:t>থাকে</a:t>
            </a:r>
            <a:r>
              <a:rPr lang="en-US" sz="3200" dirty="0" smtClean="0"/>
              <a:t>?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29000" y="4168765"/>
            <a:ext cx="2636157" cy="207963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4348161"/>
            <a:ext cx="2514600" cy="18192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05200" y="1143000"/>
            <a:ext cx="2466975" cy="221971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143000"/>
            <a:ext cx="2520499" cy="245688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3657600"/>
            <a:ext cx="2190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/>
              <a:t>টেক্সট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701466" y="6248400"/>
            <a:ext cx="2190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/>
              <a:t>ছবি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3733800" y="6248400"/>
            <a:ext cx="219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/>
              <a:t>অডিও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3581400" y="3518847"/>
            <a:ext cx="2190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/>
              <a:t>ভিডিও</a:t>
            </a:r>
            <a:endParaRPr lang="en-US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6477000" y="1058105"/>
            <a:ext cx="2563318" cy="181588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এ </a:t>
            </a:r>
            <a:r>
              <a:rPr lang="en-US" sz="2800" dirty="0" err="1" smtClean="0"/>
              <a:t>গুলোকে</a:t>
            </a:r>
            <a:r>
              <a:rPr lang="en-US" sz="2800" dirty="0" smtClean="0"/>
              <a:t> </a:t>
            </a:r>
            <a:r>
              <a:rPr lang="en-US" sz="2800" dirty="0" err="1" smtClean="0"/>
              <a:t>যে</a:t>
            </a:r>
            <a:r>
              <a:rPr lang="en-US" sz="2800" dirty="0" smtClean="0"/>
              <a:t> </a:t>
            </a:r>
            <a:r>
              <a:rPr lang="en-US" sz="2800" dirty="0" err="1" smtClean="0"/>
              <a:t>বিশেষ</a:t>
            </a:r>
            <a:r>
              <a:rPr lang="en-US" sz="2800" dirty="0" smtClean="0"/>
              <a:t> </a:t>
            </a:r>
            <a:r>
              <a:rPr lang="en-US" sz="2800" dirty="0" err="1" smtClean="0"/>
              <a:t>নামে</a:t>
            </a:r>
            <a:r>
              <a:rPr lang="en-US" sz="2800" dirty="0" smtClean="0"/>
              <a:t> </a:t>
            </a:r>
            <a:r>
              <a:rPr lang="en-US" sz="2800" dirty="0" err="1" smtClean="0"/>
              <a:t>ডাকা</a:t>
            </a:r>
            <a:r>
              <a:rPr lang="en-US" sz="2800" dirty="0" smtClean="0"/>
              <a:t> </a:t>
            </a:r>
            <a:r>
              <a:rPr lang="en-US" sz="2800" dirty="0" err="1" smtClean="0"/>
              <a:t>হয়</a:t>
            </a:r>
            <a:r>
              <a:rPr lang="en-US" sz="2800" dirty="0"/>
              <a:t> </a:t>
            </a:r>
            <a:r>
              <a:rPr lang="en-US" sz="2800" dirty="0" err="1" smtClean="0"/>
              <a:t>তার</a:t>
            </a:r>
            <a:r>
              <a:rPr lang="en-US" sz="2800" dirty="0" smtClean="0"/>
              <a:t> </a:t>
            </a:r>
            <a:r>
              <a:rPr lang="en-US" sz="2800" dirty="0" err="1" smtClean="0"/>
              <a:t>নাম</a:t>
            </a:r>
            <a:r>
              <a:rPr lang="en-US" sz="2800" dirty="0" smtClean="0"/>
              <a:t> </a:t>
            </a:r>
            <a:r>
              <a:rPr lang="en-US" sz="2800" dirty="0" err="1" smtClean="0"/>
              <a:t>কি</a:t>
            </a:r>
            <a:r>
              <a:rPr lang="en-US" sz="2800" dirty="0" smtClean="0"/>
              <a:t>?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6553200" y="2971800"/>
            <a:ext cx="2487118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/>
              <a:t>কন্টেন্ট</a:t>
            </a:r>
            <a:endParaRPr lang="en-US" sz="3600" dirty="0"/>
          </a:p>
        </p:txBody>
      </p:sp>
      <p:sp>
        <p:nvSpPr>
          <p:cNvPr id="13" name="TextBox 12"/>
          <p:cNvSpPr txBox="1"/>
          <p:nvPr/>
        </p:nvSpPr>
        <p:spPr>
          <a:xfrm>
            <a:off x="6248400" y="3799344"/>
            <a:ext cx="2791918" cy="267765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/>
              <a:t>এই</a:t>
            </a:r>
            <a:r>
              <a:rPr lang="en-US" sz="2800" dirty="0" smtClean="0"/>
              <a:t> </a:t>
            </a:r>
            <a:r>
              <a:rPr lang="en-US" sz="2800" dirty="0" err="1" smtClean="0"/>
              <a:t>কন্টেন্টগুলো</a:t>
            </a:r>
            <a:r>
              <a:rPr lang="en-US" sz="2800" dirty="0" smtClean="0"/>
              <a:t> </a:t>
            </a:r>
            <a:r>
              <a:rPr lang="en-US" sz="2800" dirty="0" err="1" smtClean="0"/>
              <a:t>যখন</a:t>
            </a:r>
            <a:r>
              <a:rPr lang="en-US" sz="2800" dirty="0" smtClean="0"/>
              <a:t> </a:t>
            </a:r>
            <a:r>
              <a:rPr lang="en-US" sz="2800" dirty="0" err="1" smtClean="0"/>
              <a:t>ডিজিটাল</a:t>
            </a:r>
            <a:r>
              <a:rPr lang="en-US" sz="2800" dirty="0" smtClean="0"/>
              <a:t> </a:t>
            </a:r>
            <a:r>
              <a:rPr lang="en-US" sz="2800" dirty="0" err="1" smtClean="0"/>
              <a:t>ভাবে</a:t>
            </a:r>
            <a:r>
              <a:rPr lang="en-US" sz="2800" dirty="0" smtClean="0"/>
              <a:t> </a:t>
            </a:r>
            <a:r>
              <a:rPr lang="en-US" sz="2800" dirty="0" err="1" smtClean="0"/>
              <a:t>ক্লাসরুমে</a:t>
            </a:r>
            <a:r>
              <a:rPr lang="en-US" sz="2800" dirty="0" smtClean="0"/>
              <a:t> </a:t>
            </a:r>
            <a:r>
              <a:rPr lang="en-US" sz="2800" dirty="0" err="1" smtClean="0"/>
              <a:t>উপস্থাপন</a:t>
            </a:r>
            <a:r>
              <a:rPr lang="en-US" sz="2800" dirty="0" smtClean="0"/>
              <a:t> </a:t>
            </a:r>
            <a:r>
              <a:rPr lang="en-US" sz="2800" dirty="0" err="1" smtClean="0"/>
              <a:t>করা</a:t>
            </a:r>
            <a:r>
              <a:rPr lang="en-US" sz="2800" dirty="0" smtClean="0"/>
              <a:t> </a:t>
            </a:r>
            <a:r>
              <a:rPr lang="en-US" sz="2800" dirty="0" err="1" smtClean="0"/>
              <a:t>হয়</a:t>
            </a:r>
            <a:r>
              <a:rPr lang="en-US" sz="2800" dirty="0" smtClean="0"/>
              <a:t> </a:t>
            </a:r>
            <a:r>
              <a:rPr lang="en-US" sz="2800" dirty="0" err="1" smtClean="0"/>
              <a:t>তখন</a:t>
            </a:r>
            <a:r>
              <a:rPr lang="en-US" sz="2800" dirty="0" smtClean="0"/>
              <a:t> </a:t>
            </a:r>
            <a:r>
              <a:rPr lang="en-US" sz="2800" dirty="0" err="1" smtClean="0"/>
              <a:t>তার</a:t>
            </a:r>
            <a:r>
              <a:rPr lang="en-US" sz="2800" dirty="0" smtClean="0"/>
              <a:t> </a:t>
            </a:r>
            <a:r>
              <a:rPr lang="en-US" sz="2800" dirty="0" err="1" smtClean="0"/>
              <a:t>নাম</a:t>
            </a:r>
            <a:r>
              <a:rPr lang="en-US" sz="2800" dirty="0" smtClean="0"/>
              <a:t> </a:t>
            </a:r>
            <a:r>
              <a:rPr lang="en-US" sz="2800" dirty="0" err="1" smtClean="0"/>
              <a:t>কী</a:t>
            </a:r>
            <a:r>
              <a:rPr lang="en-US" sz="2800" dirty="0" smtClean="0"/>
              <a:t>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4239521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8" grpId="0"/>
      <p:bldP spid="9" grpId="0"/>
      <p:bldP spid="10" grpId="0"/>
      <p:bldP spid="11" grpId="0" animBg="1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752600"/>
            <a:ext cx="7620000" cy="3888641"/>
          </a:xfrm>
          <a:prstGeom prst="cloud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0" dirty="0" err="1" smtClean="0"/>
              <a:t>ডিজিটাল</a:t>
            </a:r>
            <a:r>
              <a:rPr lang="en-US" sz="8000" dirty="0" smtClean="0"/>
              <a:t> </a:t>
            </a:r>
            <a:r>
              <a:rPr lang="en-US" sz="8000" dirty="0" err="1" smtClean="0"/>
              <a:t>কন্টেন্ট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xmlns="" val="34966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828800" y="381000"/>
            <a:ext cx="5334000" cy="1295400"/>
          </a:xfrm>
          <a:prstGeom prst="roundRect">
            <a:avLst/>
          </a:prstGeom>
          <a:solidFill>
            <a:srgbClr val="FF6600"/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38200" y="2133600"/>
            <a:ext cx="7772400" cy="44196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ডিজিটাল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কন্টেন্ট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ডিজিটাল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কন্টেন্টের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প্রকারভেদ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চিহ্নিত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ডিজিটাল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কন্টেন্টের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গুরুত্ব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lnSpc>
                <a:spcPct val="150000"/>
              </a:lnSpc>
            </a:pP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4864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105400"/>
          </a:xfrm>
        </p:spPr>
        <p:txBody>
          <a:bodyPr>
            <a:noAutofit/>
          </a:bodyPr>
          <a:lstStyle/>
          <a:p>
            <a:r>
              <a:rPr lang="en-US" sz="4000" dirty="0">
                <a:latin typeface="SutonnyMJ" pitchFamily="2" charset="0"/>
              </a:rPr>
              <a:t>†</a:t>
            </a:r>
            <a:r>
              <a:rPr lang="en-US" sz="4000" dirty="0" err="1">
                <a:latin typeface="SutonnyMJ" pitchFamily="2" charset="0"/>
              </a:rPr>
              <a:t>Kv‡bv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Kb‡U›U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hw</a:t>
            </a:r>
            <a:r>
              <a:rPr lang="en-US" sz="4000" dirty="0">
                <a:latin typeface="SutonnyMJ" pitchFamily="2" charset="0"/>
              </a:rPr>
              <a:t>` </a:t>
            </a:r>
            <a:endParaRPr lang="en-US" sz="4000" dirty="0" smtClean="0">
              <a:latin typeface="SutonnyMJ" pitchFamily="2" charset="0"/>
            </a:endParaRPr>
          </a:p>
          <a:p>
            <a:pPr lvl="1"/>
            <a:r>
              <a:rPr lang="en-US" sz="3600" dirty="0" err="1" smtClean="0">
                <a:latin typeface="SutonnyMJ" pitchFamily="2" charset="0"/>
              </a:rPr>
              <a:t>wWwRUvj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DcvË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AvKv‡i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weivR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K‡i</a:t>
            </a:r>
            <a:r>
              <a:rPr lang="en-US" sz="3600" dirty="0">
                <a:latin typeface="SutonnyMJ" pitchFamily="2" charset="0"/>
              </a:rPr>
              <a:t>, </a:t>
            </a:r>
            <a:endParaRPr lang="en-US" sz="3600" dirty="0" smtClean="0">
              <a:latin typeface="SutonnyMJ" pitchFamily="2" charset="0"/>
            </a:endParaRPr>
          </a:p>
          <a:p>
            <a:pPr lvl="1"/>
            <a:r>
              <a:rPr lang="en-US" sz="3600" dirty="0" err="1" smtClean="0">
                <a:latin typeface="SutonnyMJ" pitchFamily="2" charset="0"/>
              </a:rPr>
              <a:t>cÖKvwkZ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nq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wKsev</a:t>
            </a:r>
            <a:r>
              <a:rPr lang="en-US" sz="3600" dirty="0">
                <a:latin typeface="SutonnyMJ" pitchFamily="2" charset="0"/>
              </a:rPr>
              <a:t> </a:t>
            </a:r>
            <a:endParaRPr lang="en-US" sz="3600" dirty="0" smtClean="0">
              <a:latin typeface="SutonnyMJ" pitchFamily="2" charset="0"/>
            </a:endParaRPr>
          </a:p>
          <a:p>
            <a:pPr lvl="1"/>
            <a:r>
              <a:rPr lang="en-US" sz="3600" dirty="0" smtClean="0">
                <a:latin typeface="SutonnyMJ" pitchFamily="2" charset="0"/>
              </a:rPr>
              <a:t>†</a:t>
            </a:r>
            <a:r>
              <a:rPr lang="en-US" sz="3600" dirty="0" err="1">
                <a:latin typeface="SutonnyMJ" pitchFamily="2" charset="0"/>
              </a:rPr>
              <a:t>cÖwiZ</a:t>
            </a:r>
            <a:r>
              <a:rPr lang="en-US" sz="3600" dirty="0">
                <a:latin typeface="SutonnyMJ" pitchFamily="2" charset="0"/>
              </a:rPr>
              <a:t>-M…</a:t>
            </a:r>
            <a:r>
              <a:rPr lang="en-US" sz="3600" dirty="0" err="1">
                <a:latin typeface="SutonnyMJ" pitchFamily="2" charset="0"/>
              </a:rPr>
              <a:t>nxZ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nq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Zvn‡j</a:t>
            </a:r>
            <a:r>
              <a:rPr lang="en-US" sz="3600" dirty="0">
                <a:latin typeface="SutonnyMJ" pitchFamily="2" charset="0"/>
              </a:rPr>
              <a:t> †</a:t>
            </a:r>
            <a:r>
              <a:rPr lang="en-US" sz="3600" dirty="0" err="1">
                <a:latin typeface="SutonnyMJ" pitchFamily="2" charset="0"/>
              </a:rPr>
              <a:t>mwUB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wWwRUvj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Kb‡U›U</a:t>
            </a:r>
            <a:r>
              <a:rPr lang="en-US" sz="3600" dirty="0">
                <a:latin typeface="SutonnyMJ" pitchFamily="2" charset="0"/>
              </a:rPr>
              <a:t>| </a:t>
            </a:r>
            <a:endParaRPr lang="en-US" sz="3600" dirty="0" smtClean="0">
              <a:latin typeface="SutonnyMJ" pitchFamily="2" charset="0"/>
            </a:endParaRPr>
          </a:p>
          <a:p>
            <a:pPr lvl="1"/>
            <a:r>
              <a:rPr lang="en-US" sz="3600" dirty="0" err="1" smtClean="0">
                <a:latin typeface="SutonnyMJ" pitchFamily="2" charset="0"/>
              </a:rPr>
              <a:t>Z‡e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>
                <a:latin typeface="SutonnyMJ" pitchFamily="2" charset="0"/>
              </a:rPr>
              <a:t>†</a:t>
            </a:r>
            <a:r>
              <a:rPr lang="en-US" sz="3600" dirty="0" err="1">
                <a:latin typeface="SutonnyMJ" pitchFamily="2" charset="0"/>
              </a:rPr>
              <a:t>mwU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wWwRUvj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ev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GbvjM</a:t>
            </a:r>
            <a:r>
              <a:rPr lang="en-US" sz="3600" dirty="0">
                <a:latin typeface="SutonnyMJ" pitchFamily="2" charset="0"/>
              </a:rPr>
              <a:t> †</a:t>
            </a:r>
            <a:r>
              <a:rPr lang="en-US" sz="3600" dirty="0" err="1">
                <a:latin typeface="SutonnyMJ" pitchFamily="2" charset="0"/>
              </a:rPr>
              <a:t>h‡Kv‡bv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c×wZ‡ZB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msiw¶Z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n‡Z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cv‡i</a:t>
            </a:r>
            <a:r>
              <a:rPr lang="en-US" sz="3600" dirty="0">
                <a:latin typeface="SutonnyMJ" pitchFamily="2" charset="0"/>
              </a:rPr>
              <a:t>| </a:t>
            </a:r>
            <a:endParaRPr lang="en-US" sz="3600" dirty="0" smtClean="0">
              <a:latin typeface="SutonnyMJ" pitchFamily="2" charset="0"/>
            </a:endParaRPr>
          </a:p>
          <a:p>
            <a:pPr lvl="1"/>
            <a:r>
              <a:rPr lang="en-US" sz="3600" dirty="0" err="1" smtClean="0">
                <a:latin typeface="SutonnyMJ" pitchFamily="2" charset="0"/>
              </a:rPr>
              <a:t>wWwRUvj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Kb‡U›U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Kw¤úDUv‡ii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dvBj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AvKv‡i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A_ev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wWwRUvj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c×wZ‡Z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m¤cÖPvwiZ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n‡Z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cv‡i</a:t>
            </a:r>
            <a:r>
              <a:rPr lang="en-US" sz="3600" dirty="0">
                <a:latin typeface="SutonnyMJ" pitchFamily="2" charset="0"/>
              </a:rPr>
              <a:t>| </a:t>
            </a:r>
            <a:endParaRPr lang="en-US" sz="3600" dirty="0" smtClean="0">
              <a:latin typeface="SutonnyMJ" pitchFamily="2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prstGeom prst="roundRect">
            <a:avLst/>
          </a:prstGeom>
          <a:solidFill>
            <a:srgbClr val="FF6600"/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ডিজিটাল</a:t>
            </a: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কন্টেন্ট</a:t>
            </a: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371600" y="323931"/>
            <a:ext cx="6629400" cy="990598"/>
          </a:xfrm>
          <a:prstGeom prst="roundRect">
            <a:avLst/>
          </a:prstGeom>
          <a:solidFill>
            <a:srgbClr val="FF6600"/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lnSpc>
                <a:spcPct val="150000"/>
              </a:lnSpc>
            </a:pP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ডিজিটাল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কন্টেন্টের</a:t>
            </a:r>
            <a:r>
              <a: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প্রকারভেদ</a:t>
            </a:r>
            <a:endParaRPr lang="en-US" sz="40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Content Placeholder 5" descr="2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" y="1867111"/>
            <a:ext cx="3810000" cy="19145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15" descr="Slide Pictu -2 (8)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4280701"/>
            <a:ext cx="3810000" cy="20134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831" r="3962" b="15811"/>
          <a:stretch/>
        </p:blipFill>
        <p:spPr>
          <a:xfrm>
            <a:off x="4844512" y="4272571"/>
            <a:ext cx="3842288" cy="20297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44512" y="1867111"/>
            <a:ext cx="3842288" cy="1889408"/>
          </a:xfrm>
          <a:prstGeom prst="rect">
            <a:avLst/>
          </a:prstGeom>
          <a:ln w="3175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2" name="TextBox 11"/>
          <p:cNvSpPr txBox="1"/>
          <p:nvPr/>
        </p:nvSpPr>
        <p:spPr>
          <a:xfrm>
            <a:off x="899470" y="3756519"/>
            <a:ext cx="16946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টেস্কট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লিখিত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37405" y="3696340"/>
            <a:ext cx="532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99470" y="6243935"/>
            <a:ext cx="20633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ভিডিও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এনিমেশন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236245" y="6243934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845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/>
      <p:bldP spid="13" grpId="0"/>
      <p:bldP spid="14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175644147"/>
              </p:ext>
            </p:extLst>
          </p:nvPr>
        </p:nvGraphicFramePr>
        <p:xfrm>
          <a:off x="0" y="152400"/>
          <a:ext cx="9144000" cy="655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F858A77-1AB9-4A9B-9CD6-F42DCCA086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graphicEl>
                                              <a:dgm id="{BF858A77-1AB9-4A9B-9CD6-F42DCCA086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graphicEl>
                                              <a:dgm id="{BF858A77-1AB9-4A9B-9CD6-F42DCCA086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8962DF4-25BF-48E0-9180-5F8F9FBE4A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graphicEl>
                                              <a:dgm id="{58962DF4-25BF-48E0-9180-5F8F9FBE4A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graphicEl>
                                              <a:dgm id="{58962DF4-25BF-48E0-9180-5F8F9FBE4A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8FAD270-F162-4185-9A06-57D10DCDE3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graphicEl>
                                              <a:dgm id="{28FAD270-F162-4185-9A06-57D10DCDE3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graphicEl>
                                              <a:dgm id="{28FAD270-F162-4185-9A06-57D10DCDE3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88911AB-AA77-472F-A146-7BCE3BCAAF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graphicEl>
                                              <a:dgm id="{D88911AB-AA77-472F-A146-7BCE3BCAAF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graphicEl>
                                              <a:dgm id="{D88911AB-AA77-472F-A146-7BCE3BCAAF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9E1F951-F57B-4AF7-9950-66BA057F24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graphicEl>
                                              <a:dgm id="{A9E1F951-F57B-4AF7-9950-66BA057F24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graphicEl>
                                              <a:dgm id="{A9E1F951-F57B-4AF7-9950-66BA057F24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050A7BE-D5CA-437C-BBED-1E6723B281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graphicEl>
                                              <a:dgm id="{4050A7BE-D5CA-437C-BBED-1E6723B281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graphicEl>
                                              <a:dgm id="{4050A7BE-D5CA-437C-BBED-1E6723B281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FEE2837-C51C-4C79-A9C6-9521DC50B1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graphicEl>
                                              <a:dgm id="{CFEE2837-C51C-4C79-A9C6-9521DC50B1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graphicEl>
                                              <a:dgm id="{CFEE2837-C51C-4C79-A9C6-9521DC50B1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CC5F102-CCAF-468D-AD08-6012F980C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graphicEl>
                                              <a:dgm id="{DCC5F102-CCAF-468D-AD08-6012F980C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graphicEl>
                                              <a:dgm id="{DCC5F102-CCAF-468D-AD08-6012F980C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F3D3E11-F86F-4570-A493-C784771C24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>
                                            <p:graphicEl>
                                              <a:dgm id="{CF3D3E11-F86F-4570-A493-C784771C24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>
                                            <p:graphicEl>
                                              <a:dgm id="{CF3D3E11-F86F-4570-A493-C784771C24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lvl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2667000"/>
            <a:ext cx="8229600" cy="1600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 err="1" smtClean="0"/>
              <a:t>তোমার</a:t>
            </a:r>
            <a:r>
              <a:rPr lang="en-US" sz="4000" dirty="0" smtClean="0"/>
              <a:t> </a:t>
            </a:r>
            <a:r>
              <a:rPr lang="en-US" sz="4000" dirty="0" err="1" smtClean="0"/>
              <a:t>পরিচিত</a:t>
            </a:r>
            <a:r>
              <a:rPr lang="en-US" sz="4000" dirty="0" smtClean="0"/>
              <a:t> </a:t>
            </a:r>
            <a:r>
              <a:rPr lang="en-US" sz="4000" dirty="0" err="1" smtClean="0"/>
              <a:t>কয়েকটি</a:t>
            </a:r>
            <a:r>
              <a:rPr lang="en-US" sz="4000" dirty="0" smtClean="0"/>
              <a:t> </a:t>
            </a:r>
            <a:r>
              <a:rPr lang="en-US" sz="4000" dirty="0" err="1" smtClean="0"/>
              <a:t>ডিজিটাল</a:t>
            </a:r>
            <a:r>
              <a:rPr lang="en-US" sz="4000" dirty="0" smtClean="0"/>
              <a:t> </a:t>
            </a:r>
            <a:r>
              <a:rPr lang="en-US" sz="4000" dirty="0" err="1" smtClean="0"/>
              <a:t>কন্টেন্ট</a:t>
            </a:r>
            <a:r>
              <a:rPr lang="en-US" sz="4000" dirty="0" smtClean="0"/>
              <a:t> </a:t>
            </a:r>
            <a:r>
              <a:rPr lang="en-US" sz="4000" dirty="0" err="1" smtClean="0"/>
              <a:t>এর</a:t>
            </a:r>
            <a:r>
              <a:rPr lang="en-US" sz="4000" dirty="0" smtClean="0"/>
              <a:t> </a:t>
            </a:r>
            <a:r>
              <a:rPr lang="en-US" sz="4000" dirty="0" err="1" smtClean="0"/>
              <a:t>একটি</a:t>
            </a:r>
            <a:r>
              <a:rPr lang="en-US" sz="4000" dirty="0" smtClean="0"/>
              <a:t> </a:t>
            </a:r>
            <a:r>
              <a:rPr lang="en-US" sz="4000" dirty="0" err="1" smtClean="0"/>
              <a:t>তালিকা</a:t>
            </a:r>
            <a:r>
              <a:rPr lang="en-US" sz="4000" dirty="0" smtClean="0"/>
              <a:t> </a:t>
            </a:r>
            <a:r>
              <a:rPr lang="en-US" sz="4000" dirty="0" err="1" smtClean="0"/>
              <a:t>প্রস্তুত</a:t>
            </a:r>
            <a:r>
              <a:rPr lang="en-US" sz="4000" dirty="0" smtClean="0"/>
              <a:t> </a:t>
            </a:r>
            <a:r>
              <a:rPr lang="en-US" sz="4000" dirty="0" err="1" smtClean="0"/>
              <a:t>কর</a:t>
            </a:r>
            <a:r>
              <a:rPr lang="en-US" sz="4000" dirty="0" smtClean="0"/>
              <a:t>।</a:t>
            </a:r>
            <a:endParaRPr lang="en-US" sz="4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533400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en-US" sz="4800" dirty="0" err="1" smtClean="0">
                <a:solidFill>
                  <a:srgbClr val="FF0000"/>
                </a:solidFill>
              </a:rPr>
              <a:t>জোড়ায়</a:t>
            </a:r>
            <a:r>
              <a:rPr lang="en-US" sz="4800" dirty="0" smtClean="0">
                <a:solidFill>
                  <a:srgbClr val="FF0000"/>
                </a:solidFill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</a:rPr>
              <a:t>কাজ</a:t>
            </a:r>
            <a:endParaRPr lang="en-US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0716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5839" y="1392014"/>
            <a:ext cx="3514725" cy="2036986"/>
          </a:xfrm>
        </p:spPr>
      </p:pic>
      <p:sp>
        <p:nvSpPr>
          <p:cNvPr id="4" name="Rounded Rectangle 3"/>
          <p:cNvSpPr/>
          <p:nvPr/>
        </p:nvSpPr>
        <p:spPr>
          <a:xfrm>
            <a:off x="1828800" y="381000"/>
            <a:ext cx="5486400" cy="762000"/>
          </a:xfrm>
          <a:prstGeom prst="roundRect">
            <a:avLst/>
          </a:prstGeom>
          <a:solidFill>
            <a:srgbClr val="FF6600"/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টেস্কট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লিখিত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কন্টেন্ট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3202" y="1415826"/>
            <a:ext cx="3821317" cy="20131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9600" y="4016419"/>
            <a:ext cx="3530964" cy="214868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3202" y="4016419"/>
            <a:ext cx="3821317" cy="212355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5839" y="3429000"/>
            <a:ext cx="32603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/>
              <a:t>নিবন্ধ</a:t>
            </a:r>
            <a:endParaRPr lang="en-US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5029200" y="3456164"/>
            <a:ext cx="32603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/>
              <a:t>সংবাদপত্র</a:t>
            </a:r>
            <a:endParaRPr lang="en-US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744901" y="6265942"/>
            <a:ext cx="32603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/>
              <a:t>ব্লগ</a:t>
            </a:r>
            <a:r>
              <a:rPr lang="en-US" sz="3600" dirty="0" smtClean="0"/>
              <a:t> </a:t>
            </a:r>
            <a:r>
              <a:rPr lang="en-US" sz="3600" dirty="0" err="1" smtClean="0"/>
              <a:t>পোষ্ট</a:t>
            </a:r>
            <a:endParaRPr lang="en-US" sz="3600" dirty="0"/>
          </a:p>
        </p:txBody>
      </p:sp>
      <p:sp>
        <p:nvSpPr>
          <p:cNvPr id="13" name="TextBox 12"/>
          <p:cNvSpPr txBox="1"/>
          <p:nvPr/>
        </p:nvSpPr>
        <p:spPr>
          <a:xfrm>
            <a:off x="4923679" y="6249017"/>
            <a:ext cx="32603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ই </a:t>
            </a:r>
            <a:r>
              <a:rPr lang="en-US" sz="3600" dirty="0" err="1" smtClean="0"/>
              <a:t>বুক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/>
      <p:bldP spid="11" grpId="0"/>
      <p:bldP spid="12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8625" y="2775466"/>
            <a:ext cx="2683255" cy="26832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7665" y="304800"/>
            <a:ext cx="2761124" cy="36123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3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877" r="22051"/>
          <a:stretch/>
        </p:blipFill>
        <p:spPr>
          <a:xfrm>
            <a:off x="6364574" y="2775466"/>
            <a:ext cx="2819400" cy="3200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5" name="TextBox 14"/>
          <p:cNvSpPr txBox="1"/>
          <p:nvPr/>
        </p:nvSpPr>
        <p:spPr>
          <a:xfrm>
            <a:off x="3352800" y="4191000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/>
              <a:t>সেবার</a:t>
            </a:r>
            <a:r>
              <a:rPr lang="en-US" sz="2800" dirty="0" smtClean="0"/>
              <a:t> </a:t>
            </a:r>
            <a:r>
              <a:rPr lang="en-US" sz="2800" dirty="0" err="1" smtClean="0"/>
              <a:t>তালিকা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473455" y="6107668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/>
              <a:t>শ্বেতপত্র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6690610" y="6263603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/>
              <a:t>পণ্যের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মূল্য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4719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828800" y="304800"/>
            <a:ext cx="5486400" cy="8382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lnSpc>
                <a:spcPct val="150000"/>
              </a:lnSpc>
            </a:pPr>
            <a:r>
              <a:rPr lang="en-US" sz="60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ছবি</a:t>
            </a:r>
            <a:endParaRPr lang="en-US" sz="6000" b="1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400" y="4774966"/>
            <a:ext cx="2939512" cy="144436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29200" y="4774966"/>
            <a:ext cx="2971800" cy="139087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644" y="1447800"/>
            <a:ext cx="3566494" cy="229965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0600" y="1447800"/>
            <a:ext cx="3657600" cy="22996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2000" y="388620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/>
              <a:t>ফটো</a:t>
            </a:r>
            <a:endParaRPr lang="en-US" sz="3600" dirty="0"/>
          </a:p>
        </p:txBody>
      </p:sp>
      <p:sp>
        <p:nvSpPr>
          <p:cNvPr id="14" name="TextBox 13"/>
          <p:cNvSpPr txBox="1"/>
          <p:nvPr/>
        </p:nvSpPr>
        <p:spPr>
          <a:xfrm>
            <a:off x="4876800" y="3886200"/>
            <a:ext cx="388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/>
              <a:t>হাতে</a:t>
            </a:r>
            <a:r>
              <a:rPr lang="en-US" sz="3600" dirty="0" smtClean="0"/>
              <a:t> </a:t>
            </a:r>
            <a:r>
              <a:rPr lang="en-US" sz="3600" dirty="0" err="1" smtClean="0"/>
              <a:t>আঁকা</a:t>
            </a:r>
            <a:r>
              <a:rPr lang="en-US" sz="3600" dirty="0" smtClean="0"/>
              <a:t> </a:t>
            </a:r>
            <a:r>
              <a:rPr lang="en-US" sz="3600" dirty="0" err="1" smtClean="0"/>
              <a:t>ছবি</a:t>
            </a:r>
            <a:endParaRPr lang="en-US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1012556" y="6288705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/>
              <a:t>কার্টুন</a:t>
            </a:r>
            <a:endParaRPr lang="en-US" sz="3600" dirty="0"/>
          </a:p>
        </p:txBody>
      </p:sp>
      <p:sp>
        <p:nvSpPr>
          <p:cNvPr id="16" name="TextBox 15"/>
          <p:cNvSpPr txBox="1"/>
          <p:nvPr/>
        </p:nvSpPr>
        <p:spPr>
          <a:xfrm>
            <a:off x="5143500" y="6288705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/>
              <a:t>ডায়াগ্রাম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4" grpId="0"/>
      <p:bldP spid="15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800" y="990600"/>
            <a:ext cx="3886200" cy="3886200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73611" y="1031823"/>
            <a:ext cx="3844977" cy="38449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5257800" y="5715000"/>
            <a:ext cx="327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/>
              <a:t>ইনফো</a:t>
            </a:r>
            <a:r>
              <a:rPr lang="en-US" sz="4000" dirty="0" smtClean="0"/>
              <a:t> </a:t>
            </a:r>
            <a:r>
              <a:rPr lang="en-US" sz="4000" dirty="0" err="1" smtClean="0"/>
              <a:t>গ্রাফিক্স</a:t>
            </a:r>
            <a:endParaRPr lang="en-US" sz="4000" dirty="0"/>
          </a:p>
        </p:txBody>
      </p:sp>
      <p:sp>
        <p:nvSpPr>
          <p:cNvPr id="8" name="TextBox 7"/>
          <p:cNvSpPr txBox="1"/>
          <p:nvPr/>
        </p:nvSpPr>
        <p:spPr>
          <a:xfrm>
            <a:off x="477187" y="5562600"/>
            <a:ext cx="327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/>
              <a:t>এনিমেটেড</a:t>
            </a:r>
            <a:r>
              <a:rPr lang="en-US" sz="4000" dirty="0" smtClean="0"/>
              <a:t> </a:t>
            </a:r>
            <a:r>
              <a:rPr lang="en-US" sz="4000" dirty="0" err="1" smtClean="0"/>
              <a:t>ছবি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2313155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2628899"/>
            <a:ext cx="2837148" cy="2261641"/>
          </a:xfrm>
        </p:spPr>
      </p:pic>
      <p:sp>
        <p:nvSpPr>
          <p:cNvPr id="4" name="Rounded Rectangle 3"/>
          <p:cNvSpPr/>
          <p:nvPr/>
        </p:nvSpPr>
        <p:spPr>
          <a:xfrm>
            <a:off x="1828800" y="762000"/>
            <a:ext cx="5486400" cy="1295400"/>
          </a:xfrm>
          <a:prstGeom prst="roundRect">
            <a:avLst/>
          </a:prstGeom>
          <a:solidFill>
            <a:srgbClr val="FF6600"/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lnSpc>
                <a:spcPct val="150000"/>
              </a:lnSpc>
            </a:pP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অডিও</a:t>
            </a:r>
            <a:endParaRPr lang="en-US" sz="40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66800" y="7467600"/>
            <a:ext cx="7620000" cy="9906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3EAA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অডিও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আকারের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কন্টেন্ট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প্রকারের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অন্তর্ভুক্ত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32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0400" y="2645138"/>
            <a:ext cx="2692450" cy="224540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43625" y="2628899"/>
            <a:ext cx="2713969" cy="226164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5119139"/>
            <a:ext cx="2667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/>
              <a:t>অডিও</a:t>
            </a:r>
            <a:endParaRPr lang="en-US" sz="4400" dirty="0"/>
          </a:p>
        </p:txBody>
      </p:sp>
      <p:sp>
        <p:nvSpPr>
          <p:cNvPr id="10" name="TextBox 9"/>
          <p:cNvSpPr txBox="1"/>
          <p:nvPr/>
        </p:nvSpPr>
        <p:spPr>
          <a:xfrm>
            <a:off x="3200400" y="5119139"/>
            <a:ext cx="2667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/>
              <a:t>সাউন্ড</a:t>
            </a:r>
            <a:endParaRPr lang="en-US" sz="4400" dirty="0"/>
          </a:p>
        </p:txBody>
      </p:sp>
      <p:sp>
        <p:nvSpPr>
          <p:cNvPr id="11" name="TextBox 10"/>
          <p:cNvSpPr txBox="1"/>
          <p:nvPr/>
        </p:nvSpPr>
        <p:spPr>
          <a:xfrm>
            <a:off x="6470754" y="5119139"/>
            <a:ext cx="2667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/>
              <a:t>মিউজিক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xmlns="" val="65806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/>
      <p:bldP spid="10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3400" y="1647163"/>
            <a:ext cx="4606562" cy="21628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19800" y="1647163"/>
            <a:ext cx="2438400" cy="2438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14400" y="4295931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/>
              <a:t>কথা</a:t>
            </a:r>
            <a:r>
              <a:rPr lang="en-US" sz="3600" dirty="0" smtClean="0"/>
              <a:t> </a:t>
            </a:r>
            <a:r>
              <a:rPr lang="en-US" sz="3600" dirty="0" err="1" smtClean="0"/>
              <a:t>বলা</a:t>
            </a:r>
            <a:r>
              <a:rPr lang="en-US" sz="3600" dirty="0" smtClean="0"/>
              <a:t> ও </a:t>
            </a:r>
            <a:r>
              <a:rPr lang="en-US" sz="3600" dirty="0" err="1" smtClean="0"/>
              <a:t>শোনা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5638800" y="4382869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/>
              <a:t>গান</a:t>
            </a:r>
            <a:r>
              <a:rPr lang="en-US" sz="3600" dirty="0" smtClean="0"/>
              <a:t> </a:t>
            </a:r>
            <a:r>
              <a:rPr lang="en-US" sz="3600" dirty="0" err="1" smtClean="0"/>
              <a:t>শোনা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4168055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53200" y="1618579"/>
            <a:ext cx="2371725" cy="3048000"/>
          </a:xfrm>
        </p:spPr>
      </p:pic>
      <p:sp>
        <p:nvSpPr>
          <p:cNvPr id="4" name="Rounded Rectangle 3"/>
          <p:cNvSpPr/>
          <p:nvPr/>
        </p:nvSpPr>
        <p:spPr>
          <a:xfrm>
            <a:off x="1828800" y="381000"/>
            <a:ext cx="5486400" cy="762000"/>
          </a:xfrm>
          <a:prstGeom prst="roundRect">
            <a:avLst/>
          </a:prstGeom>
          <a:solidFill>
            <a:srgbClr val="FF6600"/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lnSpc>
                <a:spcPct val="150000"/>
              </a:lnSpc>
            </a:pP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এনিমেশন</a:t>
            </a:r>
            <a:endParaRPr lang="en-US" sz="40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5800" y="7010400"/>
            <a:ext cx="7772400" cy="9906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3EAA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ফোন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ক্যামেরায়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ধারণকৃত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অন্তর্ভুক্ত</a:t>
            </a:r>
            <a:endParaRPr lang="en-US" sz="32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" y="1618579"/>
            <a:ext cx="2514600" cy="304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923" t="2459" r="18000"/>
          <a:stretch/>
        </p:blipFill>
        <p:spPr>
          <a:xfrm>
            <a:off x="3398520" y="1639815"/>
            <a:ext cx="2499360" cy="304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8600" y="4953000"/>
            <a:ext cx="2438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/>
              <a:t>ডিজিটাল</a:t>
            </a:r>
            <a:r>
              <a:rPr lang="en-US" sz="2800" dirty="0" smtClean="0"/>
              <a:t> </a:t>
            </a:r>
            <a:r>
              <a:rPr lang="en-US" sz="2800" dirty="0" err="1" smtClean="0"/>
              <a:t>ক্যামেরা</a:t>
            </a:r>
            <a:r>
              <a:rPr lang="en-US" sz="2800" dirty="0" smtClean="0"/>
              <a:t> </a:t>
            </a:r>
            <a:r>
              <a:rPr lang="en-US" sz="2800" dirty="0" err="1" smtClean="0"/>
              <a:t>থেকে</a:t>
            </a:r>
            <a:r>
              <a:rPr lang="en-US" sz="2800" dirty="0" smtClean="0"/>
              <a:t> </a:t>
            </a:r>
            <a:r>
              <a:rPr lang="en-US" sz="2800" dirty="0" err="1" smtClean="0"/>
              <a:t>ভিডিও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3352800" y="4953000"/>
            <a:ext cx="2438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/>
              <a:t>মোবাইল</a:t>
            </a:r>
            <a:r>
              <a:rPr lang="en-US" sz="2800" dirty="0" smtClean="0"/>
              <a:t> </a:t>
            </a:r>
            <a:r>
              <a:rPr lang="en-US" sz="2800" dirty="0" err="1" smtClean="0"/>
              <a:t>থেকে</a:t>
            </a:r>
            <a:r>
              <a:rPr lang="en-US" sz="2800" dirty="0" smtClean="0"/>
              <a:t> </a:t>
            </a:r>
            <a:r>
              <a:rPr lang="en-US" sz="2800" dirty="0" err="1" smtClean="0"/>
              <a:t>ভিডিও</a:t>
            </a:r>
            <a:endParaRPr 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6458262" y="4953000"/>
            <a:ext cx="2438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/>
              <a:t>ভিডিও</a:t>
            </a:r>
            <a:r>
              <a:rPr lang="en-US" sz="2800" dirty="0" smtClean="0"/>
              <a:t> </a:t>
            </a:r>
            <a:r>
              <a:rPr lang="en-US" sz="2800" dirty="0" err="1" smtClean="0"/>
              <a:t>ক্যামেরা</a:t>
            </a:r>
            <a:r>
              <a:rPr lang="en-US" sz="2800" dirty="0" smtClean="0"/>
              <a:t> </a:t>
            </a:r>
            <a:r>
              <a:rPr lang="en-US" sz="2800" dirty="0" err="1" smtClean="0"/>
              <a:t>থেকে</a:t>
            </a:r>
            <a:r>
              <a:rPr lang="en-US" sz="2800" dirty="0" smtClean="0"/>
              <a:t> </a:t>
            </a:r>
            <a:r>
              <a:rPr lang="en-US" sz="2800" dirty="0" err="1" smtClean="0"/>
              <a:t>ভিডিও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  <p:bldP spid="12" grpId="0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95400" y="838200"/>
            <a:ext cx="6553200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/>
              <a:t>এই</a:t>
            </a:r>
            <a:r>
              <a:rPr lang="en-US" sz="3600" dirty="0" smtClean="0"/>
              <a:t> </a:t>
            </a:r>
            <a:r>
              <a:rPr lang="en-US" sz="3600" dirty="0" err="1" smtClean="0"/>
              <a:t>ভিডিও</a:t>
            </a:r>
            <a:r>
              <a:rPr lang="en-US" sz="3600" dirty="0" smtClean="0"/>
              <a:t> </a:t>
            </a:r>
            <a:r>
              <a:rPr lang="en-US" sz="3600" dirty="0" err="1" smtClean="0"/>
              <a:t>দুটি</a:t>
            </a:r>
            <a:r>
              <a:rPr lang="en-US" sz="3600" dirty="0" smtClean="0"/>
              <a:t> </a:t>
            </a:r>
            <a:r>
              <a:rPr lang="en-US" sz="3600" dirty="0" err="1" smtClean="0"/>
              <a:t>লক্ষ্য</a:t>
            </a:r>
            <a:r>
              <a:rPr lang="en-US" sz="3600" dirty="0" smtClean="0"/>
              <a:t> </a:t>
            </a:r>
            <a:r>
              <a:rPr lang="en-US" sz="3600" dirty="0" err="1" smtClean="0"/>
              <a:t>কর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685800" y="3429000"/>
            <a:ext cx="3928533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/>
              <a:t>এ্যানিমেটেড</a:t>
            </a:r>
            <a:r>
              <a:rPr lang="en-US" sz="3200" dirty="0" smtClean="0"/>
              <a:t> </a:t>
            </a:r>
            <a:r>
              <a:rPr lang="en-US" sz="3200" dirty="0" err="1" smtClean="0"/>
              <a:t>ভিডিও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5029200" y="3429000"/>
            <a:ext cx="3318933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 </a:t>
            </a:r>
            <a:r>
              <a:rPr lang="en-US" sz="3200" dirty="0" err="1" smtClean="0"/>
              <a:t>ভিডিও</a:t>
            </a:r>
            <a:r>
              <a:rPr lang="en-US" sz="3200" dirty="0" smtClean="0"/>
              <a:t> </a:t>
            </a:r>
            <a:r>
              <a:rPr lang="en-US" sz="3200" dirty="0" err="1" smtClean="0"/>
              <a:t>স্ট্রিমিং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2747759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885607"/>
            <a:ext cx="8229600" cy="214359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ডিজিটাল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কন্টেন্টের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গুরুত্ব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828800" y="381000"/>
            <a:ext cx="5791200" cy="1295400"/>
          </a:xfrm>
          <a:prstGeom prst="roundRect">
            <a:avLst/>
          </a:prstGeom>
          <a:solidFill>
            <a:srgbClr val="FF6600"/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40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66800" y="1905000"/>
            <a:ext cx="7620000" cy="3657600"/>
          </a:xfrm>
        </p:spPr>
        <p:txBody>
          <a:bodyPr>
            <a:normAutofit/>
          </a:bodyPr>
          <a:lstStyle/>
          <a:p>
            <a:pPr marL="514350" indent="-514350">
              <a:buClr>
                <a:srgbClr val="FF0000"/>
              </a:buClr>
              <a:buFont typeface="+mj-lt"/>
              <a:buAutoNum type="arabicPeriod"/>
            </a:pPr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ডিজিটাল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কন্টেন্ট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প্রধানত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কয়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2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ক)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	খ)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তিন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গ)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চার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	ঘ)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পাঁচ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14350" indent="-514350">
              <a:buClr>
                <a:srgbClr val="FF0000"/>
              </a:buClr>
              <a:buFont typeface="+mj-lt"/>
              <a:buAutoNum type="arabicPeriod" startAt="2"/>
            </a:pP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বুক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কন্টেন্ট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অন্তর্ভূক্ত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ক)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টেক্সট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	খ)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Clr>
                <a:srgbClr val="FF0000"/>
              </a:buClr>
              <a:buNone/>
            </a:pP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গ)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		ঘ)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ভিডিও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Clr>
                <a:srgbClr val="FF0000"/>
              </a:buClr>
              <a:buFont typeface="+mj-lt"/>
              <a:buAutoNum type="romanUcPeriod"/>
            </a:pP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4708" y="685800"/>
            <a:ext cx="8229600" cy="762000"/>
          </a:xfrm>
        </p:spPr>
        <p:txBody>
          <a:bodyPr/>
          <a:lstStyle/>
          <a:p>
            <a:pPr algn="ctr"/>
            <a:r>
              <a:rPr lang="en-US" b="1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মূল্যায়ন</a:t>
            </a:r>
            <a:r>
              <a:rPr lang="en-US" b="1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- </a:t>
            </a:r>
            <a:r>
              <a:rPr lang="en-US" b="1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endParaRPr lang="en-US" b="1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8401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838200"/>
            <a:ext cx="8229600" cy="5791200"/>
          </a:xfrm>
        </p:spPr>
        <p:txBody>
          <a:bodyPr>
            <a:noAutofit/>
          </a:bodyPr>
          <a:lstStyle/>
          <a:p>
            <a:pPr marL="514350" indent="-514350">
              <a:buClr>
                <a:srgbClr val="FF0000"/>
              </a:buClr>
              <a:buFont typeface="+mj-lt"/>
              <a:buAutoNum type="arabicPeriod" startAt="3"/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ভিডিও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কন্টেন্টের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পরিমান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বৃদ্ধি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পাচ্ছে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কারণ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1303020" lvl="2" indent="-571500">
              <a:buClr>
                <a:srgbClr val="FF0000"/>
              </a:buClr>
              <a:buFont typeface="+mj-lt"/>
              <a:buAutoNum type="romanUcPeriod"/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সহজে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ভিডিও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endParaRPr lang="en-US" sz="3200" dirty="0" smtClean="0"/>
          </a:p>
          <a:p>
            <a:pPr marL="1303020" lvl="2" indent="-571500">
              <a:buClr>
                <a:srgbClr val="FF0000"/>
              </a:buClr>
              <a:buFont typeface="+mj-lt"/>
              <a:buAutoNum type="romanUcPeriod"/>
            </a:pP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ডাটা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ব্যবহারের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খরচ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খুব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কম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1303020" lvl="2" indent="-571500">
              <a:buClr>
                <a:srgbClr val="FF0000"/>
              </a:buClr>
              <a:buFont typeface="+mj-lt"/>
              <a:buAutoNum type="romanUcPeriod"/>
            </a:pP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নির্ভর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লেখাপড়ায়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অভ্যস্ত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হওয়ার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ফলে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মানুষ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ভিডিও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শেয়ার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বেশি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করছে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731520" lvl="2" indent="0">
              <a:buClr>
                <a:srgbClr val="FF0000"/>
              </a:buClr>
              <a:buNone/>
            </a:pP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Clr>
                <a:srgbClr val="FF0000"/>
              </a:buClr>
              <a:buNone/>
            </a:pP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কারণটি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অধিকতর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যুক্তিসংগত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তুমি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মনে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ক)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&amp; ii			খ) ii &amp; iii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গ) I &amp; iii			ঘ)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, ii &amp; iii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8826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809896404"/>
              </p:ext>
            </p:extLst>
          </p:nvPr>
        </p:nvGraphicFramePr>
        <p:xfrm>
          <a:off x="531018" y="1676400"/>
          <a:ext cx="8229600" cy="5440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14800"/>
                <a:gridCol w="4114800"/>
              </a:tblGrid>
              <a:tr h="1295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/>
                        <a:t>ছবি</a:t>
                      </a:r>
                      <a:endParaRPr lang="en-US" sz="3200" dirty="0"/>
                    </a:p>
                  </a:txBody>
                  <a:tcPr/>
                </a:tc>
              </a:tr>
              <a:tr h="1295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/>
                        <a:t>শব্দ</a:t>
                      </a:r>
                      <a:r>
                        <a:rPr lang="en-US" sz="3200" baseline="0" dirty="0" smtClean="0"/>
                        <a:t> </a:t>
                      </a:r>
                      <a:r>
                        <a:rPr lang="en-US" sz="3200" baseline="0" dirty="0" err="1" smtClean="0"/>
                        <a:t>বা</a:t>
                      </a:r>
                      <a:r>
                        <a:rPr lang="en-US" sz="3200" baseline="0" dirty="0" smtClean="0"/>
                        <a:t> </a:t>
                      </a:r>
                      <a:r>
                        <a:rPr lang="en-US" sz="3200" baseline="0" dirty="0" err="1" smtClean="0"/>
                        <a:t>অডিও</a:t>
                      </a:r>
                      <a:endParaRPr lang="en-US" sz="3200" dirty="0"/>
                    </a:p>
                  </a:txBody>
                  <a:tcPr/>
                </a:tc>
              </a:tr>
              <a:tr h="12954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/>
                        <a:t>ভিডিও</a:t>
                      </a:r>
                      <a:r>
                        <a:rPr lang="en-US" sz="3200" baseline="0" dirty="0" smtClean="0"/>
                        <a:t> </a:t>
                      </a:r>
                      <a:r>
                        <a:rPr lang="en-US" sz="3200" baseline="0" dirty="0" err="1" smtClean="0"/>
                        <a:t>বা</a:t>
                      </a:r>
                      <a:r>
                        <a:rPr lang="en-US" sz="3200" baseline="0" dirty="0" smtClean="0"/>
                        <a:t> </a:t>
                      </a:r>
                      <a:r>
                        <a:rPr lang="en-US" sz="3200" baseline="0" dirty="0" err="1" smtClean="0"/>
                        <a:t>এনিমেটেড</a:t>
                      </a:r>
                      <a:r>
                        <a:rPr lang="en-US" sz="3200" baseline="0" dirty="0" smtClean="0"/>
                        <a:t> </a:t>
                      </a:r>
                      <a:r>
                        <a:rPr lang="en-US" sz="3200" baseline="0" dirty="0" err="1" smtClean="0"/>
                        <a:t>ভিডিও</a:t>
                      </a:r>
                      <a:endParaRPr lang="en-US" sz="3200" dirty="0"/>
                    </a:p>
                  </a:txBody>
                  <a:tcPr/>
                </a:tc>
              </a:tr>
              <a:tr h="1295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err="1" smtClean="0"/>
                        <a:t>টেক্সট</a:t>
                      </a:r>
                      <a:r>
                        <a:rPr lang="en-US" sz="3200" baseline="0" dirty="0" smtClean="0"/>
                        <a:t> </a:t>
                      </a:r>
                      <a:r>
                        <a:rPr lang="en-US" sz="3200" baseline="0" dirty="0" err="1" smtClean="0"/>
                        <a:t>বা</a:t>
                      </a:r>
                      <a:r>
                        <a:rPr lang="en-US" sz="3200" baseline="0" dirty="0" smtClean="0"/>
                        <a:t> </a:t>
                      </a:r>
                      <a:r>
                        <a:rPr lang="en-US" sz="3200" baseline="0" dirty="0" err="1" smtClean="0"/>
                        <a:t>লিখিত</a:t>
                      </a:r>
                      <a:r>
                        <a:rPr lang="en-US" sz="3200" baseline="0" dirty="0" smtClean="0"/>
                        <a:t> </a:t>
                      </a:r>
                      <a:r>
                        <a:rPr lang="en-US" sz="3200" baseline="0" dirty="0" err="1" smtClean="0"/>
                        <a:t>কন্টেন্ট</a:t>
                      </a:r>
                      <a:endParaRPr lang="en-US" sz="3200" dirty="0" smtClean="0"/>
                    </a:p>
                    <a:p>
                      <a:pPr algn="ctr"/>
                      <a:endParaRPr lang="en-US" sz="3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1833797" y="200025"/>
            <a:ext cx="5791200" cy="685800"/>
          </a:xfrm>
          <a:prstGeom prst="roundRect">
            <a:avLst/>
          </a:prstGeom>
          <a:solidFill>
            <a:srgbClr val="FF6600"/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মূল্যায়ন-2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2037" y="4357260"/>
            <a:ext cx="2771775" cy="100300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69892" y="1751303"/>
            <a:ext cx="1143000" cy="1143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38250" y="5659876"/>
            <a:ext cx="2324100" cy="109119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62037" y="1066800"/>
            <a:ext cx="71675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/>
              <a:t>বাম</a:t>
            </a:r>
            <a:r>
              <a:rPr lang="en-US" sz="2800" dirty="0" smtClean="0"/>
              <a:t> </a:t>
            </a:r>
            <a:r>
              <a:rPr lang="en-US" sz="2800" dirty="0" err="1" smtClean="0"/>
              <a:t>পাশের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ছবির</a:t>
            </a:r>
            <a:r>
              <a:rPr lang="en-US" sz="2800" dirty="0" smtClean="0"/>
              <a:t> </a:t>
            </a:r>
            <a:r>
              <a:rPr lang="en-US" sz="2800" dirty="0" err="1" smtClean="0"/>
              <a:t>সাথে</a:t>
            </a:r>
            <a:r>
              <a:rPr lang="en-US" sz="2800" dirty="0" smtClean="0"/>
              <a:t> </a:t>
            </a:r>
            <a:r>
              <a:rPr lang="en-US" sz="2800" dirty="0" err="1" smtClean="0"/>
              <a:t>ডান</a:t>
            </a:r>
            <a:r>
              <a:rPr lang="en-US" sz="2800" dirty="0" smtClean="0"/>
              <a:t> </a:t>
            </a:r>
            <a:r>
              <a:rPr lang="en-US" sz="2800" dirty="0" err="1" smtClean="0"/>
              <a:t>পাশের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লেখা</a:t>
            </a:r>
            <a:r>
              <a:rPr lang="en-US" sz="2800" dirty="0" smtClean="0"/>
              <a:t> </a:t>
            </a:r>
            <a:r>
              <a:rPr lang="en-US" sz="2800" dirty="0" err="1" smtClean="0"/>
              <a:t>মিল</a:t>
            </a:r>
            <a:r>
              <a:rPr lang="en-US" sz="2800" dirty="0" smtClean="0"/>
              <a:t> </a:t>
            </a:r>
            <a:r>
              <a:rPr lang="en-US" sz="2800" dirty="0" err="1" smtClean="0"/>
              <a:t>কর</a:t>
            </a:r>
            <a:r>
              <a:rPr lang="en-US" sz="2800" dirty="0" smtClean="0"/>
              <a:t>--</a:t>
            </a:r>
            <a:endParaRPr lang="en-US" sz="2800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870" y="3055586"/>
            <a:ext cx="1157288" cy="1157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71176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828800" y="381000"/>
            <a:ext cx="5791200" cy="1295400"/>
          </a:xfrm>
          <a:prstGeom prst="roundRect">
            <a:avLst/>
          </a:prstGeom>
          <a:solidFill>
            <a:srgbClr val="FF6600"/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বাড়ীর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40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38200" y="2133600"/>
            <a:ext cx="7772400" cy="44196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ডিজিটাল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কন্টেন্ট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পাঠকে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কিভাবে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সহায়তা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মতামত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দাও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(১০টি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বাক্যে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</a:t>
            </a:r>
          </a:p>
          <a:p>
            <a:pPr algn="ctr"/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0247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10200" y="381000"/>
            <a:ext cx="3505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আল্লাহ্‌ হাফেজ</a:t>
            </a:r>
            <a:endParaRPr lang="en-US" sz="5400" b="1" dirty="0">
              <a:solidFill>
                <a:schemeClr val="accent2">
                  <a:lumMod val="20000"/>
                  <a:lumOff val="8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5072062" cy="3162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1000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11111E-6 L 3.33333E-6 -1.11111E-6 C 0.00273 0.00393 0.00508 0.00902 0.0082 0.01227 C 0.00951 0.01389 0.01133 0.01365 0.01289 0.01435 C 0.01523 0.01574 0.01758 0.01713 0.01992 0.01852 C 0.02096 0.01921 0.02227 0.0199 0.02331 0.0206 C 0.02539 0.02199 0.02721 0.02361 0.0293 0.02477 C 0.03281 0.02708 0.03607 0.02731 0.03971 0.02893 C 0.0487 0.0331 0.03698 0.02939 0.04805 0.0331 C 0.05026 0.03402 0.05273 0.03449 0.05508 0.03518 C 0.0582 0.03657 0.06133 0.03796 0.06445 0.03935 C 0.06602 0.04004 0.06745 0.04097 0.06914 0.04143 C 0.07096 0.04213 0.07305 0.04259 0.07487 0.04352 C 0.07734 0.04467 0.07956 0.04676 0.0819 0.04768 L 0.08659 0.04977 C 0.09531 0.06018 0.08359 0.04745 0.10195 0.0581 L 0.12305 0.0706 L 0.12643 0.07268 C 0.12773 0.07338 0.12878 0.0743 0.13008 0.07477 C 0.13164 0.07546 0.1332 0.07615 0.13477 0.07685 C 0.13711 0.07824 0.1418 0.08102 0.1418 0.08102 C 0.14414 0.08379 0.14609 0.08796 0.14883 0.08935 C 0.14987 0.09004 0.15117 0.09051 0.15221 0.09143 C 0.15352 0.09259 0.15456 0.09444 0.15586 0.0956 C 0.1599 0.09977 0.16003 0.09953 0.16393 0.10185 C 0.16523 0.10324 0.16628 0.10509 0.16758 0.10602 C 0.16979 0.10787 0.17227 0.10879 0.17461 0.11018 C 0.17565 0.11088 0.17695 0.11134 0.17799 0.11227 C 0.17956 0.11365 0.18125 0.11504 0.18268 0.11643 C 0.18398 0.11782 0.18503 0.11967 0.18633 0.1206 C 0.18737 0.12176 0.18867 0.12199 0.18971 0.12268 C 0.19102 0.12407 0.19206 0.12592 0.19336 0.12685 C 0.1944 0.12801 0.19596 0.12754 0.19674 0.12893 C 0.20299 0.14004 0.19219 0.13171 0.20143 0.13727 C 0.20221 0.13935 0.20273 0.14213 0.20378 0.14352 C 0.20482 0.1449 0.20625 0.14467 0.20742 0.1456 C 0.20859 0.14676 0.20977 0.14838 0.21081 0.14977 C 0.21992 0.16319 0.20911 0.15 0.21784 0.16018 C 0.2224 0.17222 0.21771 0.1625 0.22383 0.16852 C 0.22552 0.17037 0.22682 0.17314 0.22852 0.17477 C 0.23151 0.17801 0.23542 0.17893 0.23789 0.1831 C 0.23893 0.18518 0.2401 0.1875 0.24128 0.18935 C 0.24245 0.19097 0.24375 0.19189 0.24492 0.19352 C 0.25443 0.20879 0.24805 0.20439 0.25664 0.2081 C 0.25898 0.21088 0.26094 0.21504 0.26367 0.21643 C 0.26602 0.21782 0.26862 0.21828 0.2707 0.2206 C 0.27513 0.22615 0.27279 0.22407 0.27773 0.22685 C 0.27956 0.23194 0.28255 0.24189 0.28581 0.2456 C 0.28685 0.24699 0.28815 0.24699 0.28945 0.24768 C 0.29023 0.24977 0.29063 0.25231 0.2918 0.25393 C 0.29388 0.2574 0.29883 0.26227 0.29883 0.26227 C 0.30547 0.28009 0.2944 0.25254 0.3082 0.27685 C 0.30977 0.27963 0.31107 0.28287 0.31289 0.28518 C 0.31419 0.28727 0.31615 0.2875 0.31758 0.28935 C 0.31927 0.29189 0.32057 0.29514 0.32227 0.29768 C 0.32331 0.29953 0.32461 0.30046 0.32565 0.30185 C 0.32695 0.30393 0.32799 0.30625 0.3293 0.3081 C 0.33073 0.31041 0.33229 0.3125 0.33398 0.31435 C 0.33503 0.31597 0.33633 0.31713 0.33737 0.31852 C 0.33867 0.3206 0.33971 0.32291 0.34102 0.32477 C 0.34245 0.32708 0.34401 0.32916 0.3457 0.33102 C 0.34674 0.33264 0.34805 0.33356 0.34909 0.33518 C 0.35169 0.33912 0.35378 0.34352 0.35612 0.34768 C 0.35742 0.34977 0.35833 0.35231 0.35977 0.35393 C 0.36081 0.35532 0.36211 0.35671 0.36315 0.3581 C 0.36706 0.36389 0.36589 0.36481 0.37018 0.36852 C 0.37214 0.37037 0.37409 0.37129 0.37617 0.37268 C 0.37878 0.37754 0.38112 0.38356 0.38424 0.38727 C 0.38828 0.39213 0.38945 0.39328 0.39362 0.39977 C 0.39531 0.40254 0.39661 0.40578 0.39831 0.4081 C 0.39974 0.41018 0.40156 0.41064 0.40299 0.41227 C 0.41068 0.42083 0.40508 0.41597 0.41133 0.42477 C 0.41432 0.42916 0.41732 0.43379 0.4207 0.43727 C 0.42253 0.43935 0.42474 0.44097 0.42643 0.44352 C 0.42943 0.44814 0.43125 0.45509 0.43477 0.4581 C 0.45091 0.47268 0.42865 0.45185 0.44284 0.46852 C 0.45469 0.48264 0.43411 0.45 0.45221 0.47685 C 0.45521 0.48148 0.45703 0.48842 0.46055 0.49143 C 0.46211 0.49282 0.46367 0.49398 0.46523 0.4956 C 0.46719 0.49814 0.46901 0.50139 0.47096 0.50393 C 0.47292 0.50648 0.475 0.5081 0.47695 0.51018 C 0.48203 0.51597 0.47852 0.51342 0.48398 0.51643 C 0.48503 0.51852 0.48607 0.52106 0.48737 0.52268 C 0.48841 0.52407 0.48997 0.52361 0.49102 0.52477 C 0.49206 0.52639 0.49232 0.52939 0.49336 0.53102 C 0.49427 0.53287 0.4957 0.53379 0.49674 0.53518 C 0.49753 0.53773 0.5 0.54768 0.50143 0.54977 C 0.50365 0.55324 0.50651 0.55463 0.50846 0.5581 C 0.50977 0.56018 0.51068 0.56273 0.51211 0.56435 C 0.51771 0.57176 0.5151 0.5662 0.52018 0.5706 C 0.5293 0.5787 0.51849 0.57176 0.52721 0.57685 C 0.52799 0.57893 0.52839 0.58194 0.52956 0.5831 C 0.53138 0.58495 0.53359 0.58426 0.53555 0.58518 C 0.53711 0.58634 0.53867 0.58796 0.54023 0.58935 C 0.54831 0.59814 0.54427 0.59768 0.54831 0.59768 L 0.54961 0.59768 " pathEditMode="relative" ptsTypes="AAAAAAAAAAAAAAAAAAAAAAAAAAAAAAAAAAAAAAAAAAAAAAAAAAAAAAAAAAAAAAAAAAAAAAAAAAAAAAAAAAAAAAAAAAAAAAAA"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5506</TotalTime>
  <Words>440</Words>
  <Application>Microsoft Office PowerPoint</Application>
  <PresentationFormat>On-screen Show (4:3)</PresentationFormat>
  <Paragraphs>115</Paragraphs>
  <Slides>30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Paper</vt:lpstr>
      <vt:lpstr>Slide 1</vt:lpstr>
      <vt:lpstr>Slide 2</vt:lpstr>
      <vt:lpstr>পাঠ পরিচিতি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ডিজিটাল কন্টেন্ট কী?</vt:lpstr>
      <vt:lpstr>Slide 14</vt:lpstr>
      <vt:lpstr>Slide 15</vt:lpstr>
      <vt:lpstr>জোড়ায় কাজ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মূল্যায়ন - 1</vt:lpstr>
      <vt:lpstr>Slide 27</vt:lpstr>
      <vt:lpstr>Slide 28</vt:lpstr>
      <vt:lpstr>Slide 29</vt:lpstr>
      <vt:lpstr>Slide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Sultana Zakiya Huq</dc:creator>
  <cp:lastModifiedBy>DeLL</cp:lastModifiedBy>
  <cp:revision>570</cp:revision>
  <dcterms:created xsi:type="dcterms:W3CDTF">2006-08-16T00:00:00Z</dcterms:created>
  <dcterms:modified xsi:type="dcterms:W3CDTF">2019-09-18T17:39:44Z</dcterms:modified>
</cp:coreProperties>
</file>