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26" r:id="rId2"/>
    <p:sldMasterId id="2147483798" r:id="rId3"/>
    <p:sldMasterId id="2147483816" r:id="rId4"/>
    <p:sldMasterId id="2147483846" r:id="rId5"/>
  </p:sldMasterIdLst>
  <p:sldIdLst>
    <p:sldId id="263" r:id="rId6"/>
    <p:sldId id="261" r:id="rId7"/>
    <p:sldId id="262" r:id="rId8"/>
    <p:sldId id="256" r:id="rId9"/>
    <p:sldId id="259" r:id="rId10"/>
    <p:sldId id="258" r:id="rId11"/>
    <p:sldId id="257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05F9C-A15D-4EC3-89C6-BDC26E6E9B6B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DF8793-0BF6-41A9-84E4-262FA7A49C8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Types of OER</a:t>
          </a:r>
          <a:endParaRPr lang="en-US" dirty="0">
            <a:solidFill>
              <a:schemeClr val="tx1"/>
            </a:solidFill>
          </a:endParaRPr>
        </a:p>
      </dgm:t>
    </dgm:pt>
    <dgm:pt modelId="{EEB9CF4B-8087-4613-99AB-53DC30A81B34}" type="parTrans" cxnId="{2AF2DED4-7B03-49E2-A7D2-9B247B17A3F7}">
      <dgm:prSet/>
      <dgm:spPr/>
      <dgm:t>
        <a:bodyPr/>
        <a:lstStyle/>
        <a:p>
          <a:endParaRPr lang="en-US"/>
        </a:p>
      </dgm:t>
    </dgm:pt>
    <dgm:pt modelId="{6339AE56-855D-4AF7-B939-3A5C1C984E9A}" type="sibTrans" cxnId="{2AF2DED4-7B03-49E2-A7D2-9B247B17A3F7}">
      <dgm:prSet/>
      <dgm:spPr/>
      <dgm:t>
        <a:bodyPr/>
        <a:lstStyle/>
        <a:p>
          <a:endParaRPr lang="en-US"/>
        </a:p>
      </dgm:t>
    </dgm:pt>
    <dgm:pt modelId="{32DC0916-C290-4A3F-9088-96129A0F50EE}">
      <dgm:prSet phldrT="[Text]"/>
      <dgm:spPr>
        <a:solidFill>
          <a:srgbClr val="0070C0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chemeClr val="tx1"/>
              </a:solidFill>
            </a:rPr>
            <a:t>Open Online Course</a:t>
          </a:r>
        </a:p>
      </dgm:t>
    </dgm:pt>
    <dgm:pt modelId="{97B6F5AA-F071-48CB-A04F-25DDF892F485}" type="parTrans" cxnId="{D8CFA151-D366-405C-B1F4-1AF98DA8D7CB}">
      <dgm:prSet/>
      <dgm:spPr/>
      <dgm:t>
        <a:bodyPr/>
        <a:lstStyle/>
        <a:p>
          <a:endParaRPr lang="en-US"/>
        </a:p>
      </dgm:t>
    </dgm:pt>
    <dgm:pt modelId="{AC26C153-7C4D-440F-8F74-22FA9CE54833}" type="sibTrans" cxnId="{D8CFA151-D366-405C-B1F4-1AF98DA8D7CB}">
      <dgm:prSet/>
      <dgm:spPr/>
      <dgm:t>
        <a:bodyPr/>
        <a:lstStyle/>
        <a:p>
          <a:endParaRPr lang="en-US"/>
        </a:p>
      </dgm:t>
    </dgm:pt>
    <dgm:pt modelId="{1DF5C8E6-C7AE-4F79-A57E-C97DE7DD31E3}">
      <dgm:prSet phldrT="[Text]"/>
      <dgm:spPr/>
      <dgm:t>
        <a:bodyPr/>
        <a:lstStyle/>
        <a:p>
          <a:pPr>
            <a:buNone/>
          </a:pPr>
          <a:r>
            <a:rPr lang="en-US" dirty="0">
              <a:solidFill>
                <a:schemeClr val="tx1"/>
              </a:solidFill>
            </a:rPr>
            <a:t>Open Course Ware</a:t>
          </a:r>
        </a:p>
      </dgm:t>
    </dgm:pt>
    <dgm:pt modelId="{1E900A00-26F1-4E63-B42F-60D26D5E16A7}" type="parTrans" cxnId="{BA9319E8-D337-4116-9914-CCF82316CB92}">
      <dgm:prSet/>
      <dgm:spPr/>
      <dgm:t>
        <a:bodyPr/>
        <a:lstStyle/>
        <a:p>
          <a:endParaRPr lang="en-US"/>
        </a:p>
      </dgm:t>
    </dgm:pt>
    <dgm:pt modelId="{9F0C02FA-8115-4CAC-AD6E-CEA147625180}" type="sibTrans" cxnId="{BA9319E8-D337-4116-9914-CCF82316CB92}">
      <dgm:prSet/>
      <dgm:spPr/>
      <dgm:t>
        <a:bodyPr/>
        <a:lstStyle/>
        <a:p>
          <a:endParaRPr lang="en-US"/>
        </a:p>
      </dgm:t>
    </dgm:pt>
    <dgm:pt modelId="{7B61BD13-F8C3-47DE-9F5C-23148ED132F5}">
      <dgm:prSet phldrT="[Text]"/>
      <dgm:spPr>
        <a:solidFill>
          <a:srgbClr val="00B050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chemeClr val="tx1"/>
              </a:solidFill>
            </a:rPr>
            <a:t>Open Textbooks</a:t>
          </a:r>
        </a:p>
      </dgm:t>
    </dgm:pt>
    <dgm:pt modelId="{5975E554-C8D0-4705-B6A1-2096369692A3}" type="parTrans" cxnId="{9A6C3363-4830-40BB-8CEB-BECFDD58D966}">
      <dgm:prSet/>
      <dgm:spPr/>
      <dgm:t>
        <a:bodyPr/>
        <a:lstStyle/>
        <a:p>
          <a:endParaRPr lang="en-US"/>
        </a:p>
      </dgm:t>
    </dgm:pt>
    <dgm:pt modelId="{117881BB-F651-4838-ADC8-134A8418CFF5}" type="sibTrans" cxnId="{9A6C3363-4830-40BB-8CEB-BECFDD58D966}">
      <dgm:prSet/>
      <dgm:spPr/>
      <dgm:t>
        <a:bodyPr/>
        <a:lstStyle/>
        <a:p>
          <a:endParaRPr lang="en-US"/>
        </a:p>
      </dgm:t>
    </dgm:pt>
    <dgm:pt modelId="{7E7AA125-1A00-4174-817B-38DCCE5553F0}" type="pres">
      <dgm:prSet presAssocID="{23C05F9C-A15D-4EC3-89C6-BDC26E6E9B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37B329-1602-420A-A47B-22C335D0D6BD}" type="pres">
      <dgm:prSet presAssocID="{2EDF8793-0BF6-41A9-84E4-262FA7A49C8E}" presName="hierRoot1" presStyleCnt="0">
        <dgm:presLayoutVars>
          <dgm:hierBranch val="init"/>
        </dgm:presLayoutVars>
      </dgm:prSet>
      <dgm:spPr/>
    </dgm:pt>
    <dgm:pt modelId="{0E45D359-7045-4D9E-A1F8-C0A0347DD126}" type="pres">
      <dgm:prSet presAssocID="{2EDF8793-0BF6-41A9-84E4-262FA7A49C8E}" presName="rootComposite1" presStyleCnt="0"/>
      <dgm:spPr/>
    </dgm:pt>
    <dgm:pt modelId="{B675A8A8-9221-4FCB-B1E1-CE2CAED52727}" type="pres">
      <dgm:prSet presAssocID="{2EDF8793-0BF6-41A9-84E4-262FA7A49C8E}" presName="rootText1" presStyleLbl="node0" presStyleIdx="0" presStyleCnt="1">
        <dgm:presLayoutVars>
          <dgm:chPref val="3"/>
        </dgm:presLayoutVars>
      </dgm:prSet>
      <dgm:spPr/>
    </dgm:pt>
    <dgm:pt modelId="{8B507183-1A61-4AE4-8A3B-D68F25F07F79}" type="pres">
      <dgm:prSet presAssocID="{2EDF8793-0BF6-41A9-84E4-262FA7A49C8E}" presName="rootConnector1" presStyleLbl="node1" presStyleIdx="0" presStyleCnt="0"/>
      <dgm:spPr/>
    </dgm:pt>
    <dgm:pt modelId="{57327412-0879-4D62-9AB2-A0BA773B6D2B}" type="pres">
      <dgm:prSet presAssocID="{2EDF8793-0BF6-41A9-84E4-262FA7A49C8E}" presName="hierChild2" presStyleCnt="0"/>
      <dgm:spPr/>
    </dgm:pt>
    <dgm:pt modelId="{4D8FB9E8-F96C-4E89-A16E-6742DD2AEF40}" type="pres">
      <dgm:prSet presAssocID="{97B6F5AA-F071-48CB-A04F-25DDF892F485}" presName="Name37" presStyleLbl="parChTrans1D2" presStyleIdx="0" presStyleCnt="3"/>
      <dgm:spPr/>
    </dgm:pt>
    <dgm:pt modelId="{67C8EDF0-575F-403A-A0FB-43C38B873222}" type="pres">
      <dgm:prSet presAssocID="{32DC0916-C290-4A3F-9088-96129A0F50EE}" presName="hierRoot2" presStyleCnt="0">
        <dgm:presLayoutVars>
          <dgm:hierBranch val="init"/>
        </dgm:presLayoutVars>
      </dgm:prSet>
      <dgm:spPr/>
    </dgm:pt>
    <dgm:pt modelId="{E9AF7EF6-09DA-4953-ADD4-D4E8EB1876C4}" type="pres">
      <dgm:prSet presAssocID="{32DC0916-C290-4A3F-9088-96129A0F50EE}" presName="rootComposite" presStyleCnt="0"/>
      <dgm:spPr/>
    </dgm:pt>
    <dgm:pt modelId="{25484F36-C7E7-4E3D-BE1C-BC649487F22B}" type="pres">
      <dgm:prSet presAssocID="{32DC0916-C290-4A3F-9088-96129A0F50EE}" presName="rootText" presStyleLbl="node2" presStyleIdx="0" presStyleCnt="3">
        <dgm:presLayoutVars>
          <dgm:chPref val="3"/>
        </dgm:presLayoutVars>
      </dgm:prSet>
      <dgm:spPr/>
    </dgm:pt>
    <dgm:pt modelId="{6623E192-6654-4600-BDBD-A2385F8639B7}" type="pres">
      <dgm:prSet presAssocID="{32DC0916-C290-4A3F-9088-96129A0F50EE}" presName="rootConnector" presStyleLbl="node2" presStyleIdx="0" presStyleCnt="3"/>
      <dgm:spPr/>
    </dgm:pt>
    <dgm:pt modelId="{8B3361A2-583E-4061-93FB-6C7BA979E163}" type="pres">
      <dgm:prSet presAssocID="{32DC0916-C290-4A3F-9088-96129A0F50EE}" presName="hierChild4" presStyleCnt="0"/>
      <dgm:spPr/>
    </dgm:pt>
    <dgm:pt modelId="{1E093F75-F2A7-4FBF-9B75-91BF375E6ADF}" type="pres">
      <dgm:prSet presAssocID="{32DC0916-C290-4A3F-9088-96129A0F50EE}" presName="hierChild5" presStyleCnt="0"/>
      <dgm:spPr/>
    </dgm:pt>
    <dgm:pt modelId="{6E050709-C688-4F72-A65B-2FC29330675C}" type="pres">
      <dgm:prSet presAssocID="{1E900A00-26F1-4E63-B42F-60D26D5E16A7}" presName="Name37" presStyleLbl="parChTrans1D2" presStyleIdx="1" presStyleCnt="3"/>
      <dgm:spPr/>
    </dgm:pt>
    <dgm:pt modelId="{4BC0DFBA-2B8F-4FB7-8A73-1C37EEFAFFB7}" type="pres">
      <dgm:prSet presAssocID="{1DF5C8E6-C7AE-4F79-A57E-C97DE7DD31E3}" presName="hierRoot2" presStyleCnt="0">
        <dgm:presLayoutVars>
          <dgm:hierBranch val="init"/>
        </dgm:presLayoutVars>
      </dgm:prSet>
      <dgm:spPr/>
    </dgm:pt>
    <dgm:pt modelId="{A6949274-FC30-4FFC-A838-F8DD78E521A3}" type="pres">
      <dgm:prSet presAssocID="{1DF5C8E6-C7AE-4F79-A57E-C97DE7DD31E3}" presName="rootComposite" presStyleCnt="0"/>
      <dgm:spPr/>
    </dgm:pt>
    <dgm:pt modelId="{4214FE3A-8AE1-40D5-8EE8-8CE1E4752269}" type="pres">
      <dgm:prSet presAssocID="{1DF5C8E6-C7AE-4F79-A57E-C97DE7DD31E3}" presName="rootText" presStyleLbl="node2" presStyleIdx="1" presStyleCnt="3">
        <dgm:presLayoutVars>
          <dgm:chPref val="3"/>
        </dgm:presLayoutVars>
      </dgm:prSet>
      <dgm:spPr/>
    </dgm:pt>
    <dgm:pt modelId="{CFD7C401-8F8A-4509-9E7B-CF2A8374D760}" type="pres">
      <dgm:prSet presAssocID="{1DF5C8E6-C7AE-4F79-A57E-C97DE7DD31E3}" presName="rootConnector" presStyleLbl="node2" presStyleIdx="1" presStyleCnt="3"/>
      <dgm:spPr/>
    </dgm:pt>
    <dgm:pt modelId="{080964DA-CCFE-4027-9776-7E3BF4296544}" type="pres">
      <dgm:prSet presAssocID="{1DF5C8E6-C7AE-4F79-A57E-C97DE7DD31E3}" presName="hierChild4" presStyleCnt="0"/>
      <dgm:spPr/>
    </dgm:pt>
    <dgm:pt modelId="{22CF0561-B206-49C3-AF2C-82DF35AC60BB}" type="pres">
      <dgm:prSet presAssocID="{1DF5C8E6-C7AE-4F79-A57E-C97DE7DD31E3}" presName="hierChild5" presStyleCnt="0"/>
      <dgm:spPr/>
    </dgm:pt>
    <dgm:pt modelId="{304CA19A-F315-4DA7-8F9E-AF7218ABE9F6}" type="pres">
      <dgm:prSet presAssocID="{5975E554-C8D0-4705-B6A1-2096369692A3}" presName="Name37" presStyleLbl="parChTrans1D2" presStyleIdx="2" presStyleCnt="3"/>
      <dgm:spPr/>
    </dgm:pt>
    <dgm:pt modelId="{AB82AA91-4AC5-4A5D-8EFC-525BB2F702C5}" type="pres">
      <dgm:prSet presAssocID="{7B61BD13-F8C3-47DE-9F5C-23148ED132F5}" presName="hierRoot2" presStyleCnt="0">
        <dgm:presLayoutVars>
          <dgm:hierBranch val="init"/>
        </dgm:presLayoutVars>
      </dgm:prSet>
      <dgm:spPr/>
    </dgm:pt>
    <dgm:pt modelId="{E60543A5-87C7-476F-A06B-9C15107ADF58}" type="pres">
      <dgm:prSet presAssocID="{7B61BD13-F8C3-47DE-9F5C-23148ED132F5}" presName="rootComposite" presStyleCnt="0"/>
      <dgm:spPr/>
    </dgm:pt>
    <dgm:pt modelId="{074F87DB-62B5-45CC-B9ED-1C933E319455}" type="pres">
      <dgm:prSet presAssocID="{7B61BD13-F8C3-47DE-9F5C-23148ED132F5}" presName="rootText" presStyleLbl="node2" presStyleIdx="2" presStyleCnt="3">
        <dgm:presLayoutVars>
          <dgm:chPref val="3"/>
        </dgm:presLayoutVars>
      </dgm:prSet>
      <dgm:spPr/>
    </dgm:pt>
    <dgm:pt modelId="{B478F018-1C3A-40DE-B0D7-2DACEDB18435}" type="pres">
      <dgm:prSet presAssocID="{7B61BD13-F8C3-47DE-9F5C-23148ED132F5}" presName="rootConnector" presStyleLbl="node2" presStyleIdx="2" presStyleCnt="3"/>
      <dgm:spPr/>
    </dgm:pt>
    <dgm:pt modelId="{CBAA8656-5212-4CA7-87D7-E7C60EDD7F9B}" type="pres">
      <dgm:prSet presAssocID="{7B61BD13-F8C3-47DE-9F5C-23148ED132F5}" presName="hierChild4" presStyleCnt="0"/>
      <dgm:spPr/>
    </dgm:pt>
    <dgm:pt modelId="{641120A6-C3A9-4574-9ABB-60174682C41C}" type="pres">
      <dgm:prSet presAssocID="{7B61BD13-F8C3-47DE-9F5C-23148ED132F5}" presName="hierChild5" presStyleCnt="0"/>
      <dgm:spPr/>
    </dgm:pt>
    <dgm:pt modelId="{CE2BC44F-D6A8-4871-B60C-2A8D2F50A6AB}" type="pres">
      <dgm:prSet presAssocID="{2EDF8793-0BF6-41A9-84E4-262FA7A49C8E}" presName="hierChild3" presStyleCnt="0"/>
      <dgm:spPr/>
    </dgm:pt>
  </dgm:ptLst>
  <dgm:cxnLst>
    <dgm:cxn modelId="{B650E50C-D837-4E5D-8F5E-6A2332CD0C4E}" type="presOf" srcId="{1DF5C8E6-C7AE-4F79-A57E-C97DE7DD31E3}" destId="{4214FE3A-8AE1-40D5-8EE8-8CE1E4752269}" srcOrd="0" destOrd="0" presId="urn:microsoft.com/office/officeart/2005/8/layout/orgChart1"/>
    <dgm:cxn modelId="{BAC6E72F-8675-4A40-ABEE-AF179C4AECE0}" type="presOf" srcId="{32DC0916-C290-4A3F-9088-96129A0F50EE}" destId="{25484F36-C7E7-4E3D-BE1C-BC649487F22B}" srcOrd="0" destOrd="0" presId="urn:microsoft.com/office/officeart/2005/8/layout/orgChart1"/>
    <dgm:cxn modelId="{CBDAED3C-514B-4F73-A889-E78463330C57}" type="presOf" srcId="{32DC0916-C290-4A3F-9088-96129A0F50EE}" destId="{6623E192-6654-4600-BDBD-A2385F8639B7}" srcOrd="1" destOrd="0" presId="urn:microsoft.com/office/officeart/2005/8/layout/orgChart1"/>
    <dgm:cxn modelId="{9A6C3363-4830-40BB-8CEB-BECFDD58D966}" srcId="{2EDF8793-0BF6-41A9-84E4-262FA7A49C8E}" destId="{7B61BD13-F8C3-47DE-9F5C-23148ED132F5}" srcOrd="2" destOrd="0" parTransId="{5975E554-C8D0-4705-B6A1-2096369692A3}" sibTransId="{117881BB-F651-4838-ADC8-134A8418CFF5}"/>
    <dgm:cxn modelId="{85BDB949-8F6E-4BAE-93F3-D91AE7DA7569}" type="presOf" srcId="{97B6F5AA-F071-48CB-A04F-25DDF892F485}" destId="{4D8FB9E8-F96C-4E89-A16E-6742DD2AEF40}" srcOrd="0" destOrd="0" presId="urn:microsoft.com/office/officeart/2005/8/layout/orgChart1"/>
    <dgm:cxn modelId="{D921EA6B-95D4-4BF2-90D4-36460BC31A9A}" type="presOf" srcId="{2EDF8793-0BF6-41A9-84E4-262FA7A49C8E}" destId="{8B507183-1A61-4AE4-8A3B-D68F25F07F79}" srcOrd="1" destOrd="0" presId="urn:microsoft.com/office/officeart/2005/8/layout/orgChart1"/>
    <dgm:cxn modelId="{D8CFA151-D366-405C-B1F4-1AF98DA8D7CB}" srcId="{2EDF8793-0BF6-41A9-84E4-262FA7A49C8E}" destId="{32DC0916-C290-4A3F-9088-96129A0F50EE}" srcOrd="0" destOrd="0" parTransId="{97B6F5AA-F071-48CB-A04F-25DDF892F485}" sibTransId="{AC26C153-7C4D-440F-8F74-22FA9CE54833}"/>
    <dgm:cxn modelId="{970A9C82-270F-4335-A8FE-2F81FB5D53CD}" type="presOf" srcId="{1DF5C8E6-C7AE-4F79-A57E-C97DE7DD31E3}" destId="{CFD7C401-8F8A-4509-9E7B-CF2A8374D760}" srcOrd="1" destOrd="0" presId="urn:microsoft.com/office/officeart/2005/8/layout/orgChart1"/>
    <dgm:cxn modelId="{FAA9F9A5-4F87-4BEA-BA88-E81DEAB83701}" type="presOf" srcId="{7B61BD13-F8C3-47DE-9F5C-23148ED132F5}" destId="{B478F018-1C3A-40DE-B0D7-2DACEDB18435}" srcOrd="1" destOrd="0" presId="urn:microsoft.com/office/officeart/2005/8/layout/orgChart1"/>
    <dgm:cxn modelId="{18958DA8-1E09-4AB0-8353-C5A6967E2C81}" type="presOf" srcId="{5975E554-C8D0-4705-B6A1-2096369692A3}" destId="{304CA19A-F315-4DA7-8F9E-AF7218ABE9F6}" srcOrd="0" destOrd="0" presId="urn:microsoft.com/office/officeart/2005/8/layout/orgChart1"/>
    <dgm:cxn modelId="{5B3B4BAB-C8AE-4923-8A11-D3B3945EC6CD}" type="presOf" srcId="{2EDF8793-0BF6-41A9-84E4-262FA7A49C8E}" destId="{B675A8A8-9221-4FCB-B1E1-CE2CAED52727}" srcOrd="0" destOrd="0" presId="urn:microsoft.com/office/officeart/2005/8/layout/orgChart1"/>
    <dgm:cxn modelId="{56585FCB-AB3C-4EA8-8C2C-5F58DD245100}" type="presOf" srcId="{23C05F9C-A15D-4EC3-89C6-BDC26E6E9B6B}" destId="{7E7AA125-1A00-4174-817B-38DCCE5553F0}" srcOrd="0" destOrd="0" presId="urn:microsoft.com/office/officeart/2005/8/layout/orgChart1"/>
    <dgm:cxn modelId="{2AF2DED4-7B03-49E2-A7D2-9B247B17A3F7}" srcId="{23C05F9C-A15D-4EC3-89C6-BDC26E6E9B6B}" destId="{2EDF8793-0BF6-41A9-84E4-262FA7A49C8E}" srcOrd="0" destOrd="0" parTransId="{EEB9CF4B-8087-4613-99AB-53DC30A81B34}" sibTransId="{6339AE56-855D-4AF7-B939-3A5C1C984E9A}"/>
    <dgm:cxn modelId="{BA9319E8-D337-4116-9914-CCF82316CB92}" srcId="{2EDF8793-0BF6-41A9-84E4-262FA7A49C8E}" destId="{1DF5C8E6-C7AE-4F79-A57E-C97DE7DD31E3}" srcOrd="1" destOrd="0" parTransId="{1E900A00-26F1-4E63-B42F-60D26D5E16A7}" sibTransId="{9F0C02FA-8115-4CAC-AD6E-CEA147625180}"/>
    <dgm:cxn modelId="{52DBBDEF-C85C-4CC8-A206-0E7DAD4051CA}" type="presOf" srcId="{7B61BD13-F8C3-47DE-9F5C-23148ED132F5}" destId="{074F87DB-62B5-45CC-B9ED-1C933E319455}" srcOrd="0" destOrd="0" presId="urn:microsoft.com/office/officeart/2005/8/layout/orgChart1"/>
    <dgm:cxn modelId="{C36E6FF5-B019-4AD7-83AB-63D3FEDDB37F}" type="presOf" srcId="{1E900A00-26F1-4E63-B42F-60D26D5E16A7}" destId="{6E050709-C688-4F72-A65B-2FC29330675C}" srcOrd="0" destOrd="0" presId="urn:microsoft.com/office/officeart/2005/8/layout/orgChart1"/>
    <dgm:cxn modelId="{63B0BDCE-359D-44A6-A2CE-B4B78F0405E6}" type="presParOf" srcId="{7E7AA125-1A00-4174-817B-38DCCE5553F0}" destId="{8C37B329-1602-420A-A47B-22C335D0D6BD}" srcOrd="0" destOrd="0" presId="urn:microsoft.com/office/officeart/2005/8/layout/orgChart1"/>
    <dgm:cxn modelId="{894D0B5A-54B8-4520-B277-56FBEAC1DEFB}" type="presParOf" srcId="{8C37B329-1602-420A-A47B-22C335D0D6BD}" destId="{0E45D359-7045-4D9E-A1F8-C0A0347DD126}" srcOrd="0" destOrd="0" presId="urn:microsoft.com/office/officeart/2005/8/layout/orgChart1"/>
    <dgm:cxn modelId="{187A9027-59E1-45BC-B929-67A8F4E40EFF}" type="presParOf" srcId="{0E45D359-7045-4D9E-A1F8-C0A0347DD126}" destId="{B675A8A8-9221-4FCB-B1E1-CE2CAED52727}" srcOrd="0" destOrd="0" presId="urn:microsoft.com/office/officeart/2005/8/layout/orgChart1"/>
    <dgm:cxn modelId="{042AB3E2-9203-4C55-9353-0262BAA31AFA}" type="presParOf" srcId="{0E45D359-7045-4D9E-A1F8-C0A0347DD126}" destId="{8B507183-1A61-4AE4-8A3B-D68F25F07F79}" srcOrd="1" destOrd="0" presId="urn:microsoft.com/office/officeart/2005/8/layout/orgChart1"/>
    <dgm:cxn modelId="{76F98052-D255-4105-B4C6-EA708BA4E621}" type="presParOf" srcId="{8C37B329-1602-420A-A47B-22C335D0D6BD}" destId="{57327412-0879-4D62-9AB2-A0BA773B6D2B}" srcOrd="1" destOrd="0" presId="urn:microsoft.com/office/officeart/2005/8/layout/orgChart1"/>
    <dgm:cxn modelId="{38CB8070-29ED-4758-B2AC-E83842E4E2BC}" type="presParOf" srcId="{57327412-0879-4D62-9AB2-A0BA773B6D2B}" destId="{4D8FB9E8-F96C-4E89-A16E-6742DD2AEF40}" srcOrd="0" destOrd="0" presId="urn:microsoft.com/office/officeart/2005/8/layout/orgChart1"/>
    <dgm:cxn modelId="{9D191B06-A5C5-4338-83F3-22F549CDF5B1}" type="presParOf" srcId="{57327412-0879-4D62-9AB2-A0BA773B6D2B}" destId="{67C8EDF0-575F-403A-A0FB-43C38B873222}" srcOrd="1" destOrd="0" presId="urn:microsoft.com/office/officeart/2005/8/layout/orgChart1"/>
    <dgm:cxn modelId="{D0BD4B14-61B5-4219-9E70-753C679A35DA}" type="presParOf" srcId="{67C8EDF0-575F-403A-A0FB-43C38B873222}" destId="{E9AF7EF6-09DA-4953-ADD4-D4E8EB1876C4}" srcOrd="0" destOrd="0" presId="urn:microsoft.com/office/officeart/2005/8/layout/orgChart1"/>
    <dgm:cxn modelId="{10C7047F-2E6A-43C0-A043-B42014EC442A}" type="presParOf" srcId="{E9AF7EF6-09DA-4953-ADD4-D4E8EB1876C4}" destId="{25484F36-C7E7-4E3D-BE1C-BC649487F22B}" srcOrd="0" destOrd="0" presId="urn:microsoft.com/office/officeart/2005/8/layout/orgChart1"/>
    <dgm:cxn modelId="{6A542FAD-66C6-40FA-B6D5-4D6D1AF89BA0}" type="presParOf" srcId="{E9AF7EF6-09DA-4953-ADD4-D4E8EB1876C4}" destId="{6623E192-6654-4600-BDBD-A2385F8639B7}" srcOrd="1" destOrd="0" presId="urn:microsoft.com/office/officeart/2005/8/layout/orgChart1"/>
    <dgm:cxn modelId="{5C146614-00AB-41DA-A9CE-F6E80A62B5F9}" type="presParOf" srcId="{67C8EDF0-575F-403A-A0FB-43C38B873222}" destId="{8B3361A2-583E-4061-93FB-6C7BA979E163}" srcOrd="1" destOrd="0" presId="urn:microsoft.com/office/officeart/2005/8/layout/orgChart1"/>
    <dgm:cxn modelId="{8AD6D636-1B46-4384-BEA6-22A198E8003A}" type="presParOf" srcId="{67C8EDF0-575F-403A-A0FB-43C38B873222}" destId="{1E093F75-F2A7-4FBF-9B75-91BF375E6ADF}" srcOrd="2" destOrd="0" presId="urn:microsoft.com/office/officeart/2005/8/layout/orgChart1"/>
    <dgm:cxn modelId="{10608143-20B3-4FC9-9F5B-C4BC42268365}" type="presParOf" srcId="{57327412-0879-4D62-9AB2-A0BA773B6D2B}" destId="{6E050709-C688-4F72-A65B-2FC29330675C}" srcOrd="2" destOrd="0" presId="urn:microsoft.com/office/officeart/2005/8/layout/orgChart1"/>
    <dgm:cxn modelId="{04698068-6BD1-4E72-9B2E-4AF6D51FFFF0}" type="presParOf" srcId="{57327412-0879-4D62-9AB2-A0BA773B6D2B}" destId="{4BC0DFBA-2B8F-4FB7-8A73-1C37EEFAFFB7}" srcOrd="3" destOrd="0" presId="urn:microsoft.com/office/officeart/2005/8/layout/orgChart1"/>
    <dgm:cxn modelId="{65B632AC-99D8-4363-B0D8-88EF2AC4C2EA}" type="presParOf" srcId="{4BC0DFBA-2B8F-4FB7-8A73-1C37EEFAFFB7}" destId="{A6949274-FC30-4FFC-A838-F8DD78E521A3}" srcOrd="0" destOrd="0" presId="urn:microsoft.com/office/officeart/2005/8/layout/orgChart1"/>
    <dgm:cxn modelId="{BB21FD9C-786F-4870-826B-391213213ED5}" type="presParOf" srcId="{A6949274-FC30-4FFC-A838-F8DD78E521A3}" destId="{4214FE3A-8AE1-40D5-8EE8-8CE1E4752269}" srcOrd="0" destOrd="0" presId="urn:microsoft.com/office/officeart/2005/8/layout/orgChart1"/>
    <dgm:cxn modelId="{E41405E3-D9B4-4D90-B4F2-51CAF57A7A5D}" type="presParOf" srcId="{A6949274-FC30-4FFC-A838-F8DD78E521A3}" destId="{CFD7C401-8F8A-4509-9E7B-CF2A8374D760}" srcOrd="1" destOrd="0" presId="urn:microsoft.com/office/officeart/2005/8/layout/orgChart1"/>
    <dgm:cxn modelId="{F2363C95-44C2-4DDC-9E76-1D6A692B02D6}" type="presParOf" srcId="{4BC0DFBA-2B8F-4FB7-8A73-1C37EEFAFFB7}" destId="{080964DA-CCFE-4027-9776-7E3BF4296544}" srcOrd="1" destOrd="0" presId="urn:microsoft.com/office/officeart/2005/8/layout/orgChart1"/>
    <dgm:cxn modelId="{C163EB06-C11A-4C49-B5EC-0CAF6151FCD4}" type="presParOf" srcId="{4BC0DFBA-2B8F-4FB7-8A73-1C37EEFAFFB7}" destId="{22CF0561-B206-49C3-AF2C-82DF35AC60BB}" srcOrd="2" destOrd="0" presId="urn:microsoft.com/office/officeart/2005/8/layout/orgChart1"/>
    <dgm:cxn modelId="{0894E8C0-A5E8-4941-91E7-705F7C39DE46}" type="presParOf" srcId="{57327412-0879-4D62-9AB2-A0BA773B6D2B}" destId="{304CA19A-F315-4DA7-8F9E-AF7218ABE9F6}" srcOrd="4" destOrd="0" presId="urn:microsoft.com/office/officeart/2005/8/layout/orgChart1"/>
    <dgm:cxn modelId="{9981583B-DA0B-4473-A3B6-DA27FEC95F38}" type="presParOf" srcId="{57327412-0879-4D62-9AB2-A0BA773B6D2B}" destId="{AB82AA91-4AC5-4A5D-8EFC-525BB2F702C5}" srcOrd="5" destOrd="0" presId="urn:microsoft.com/office/officeart/2005/8/layout/orgChart1"/>
    <dgm:cxn modelId="{1C077BBF-FB01-4FA9-B3AC-D8890A93156F}" type="presParOf" srcId="{AB82AA91-4AC5-4A5D-8EFC-525BB2F702C5}" destId="{E60543A5-87C7-476F-A06B-9C15107ADF58}" srcOrd="0" destOrd="0" presId="urn:microsoft.com/office/officeart/2005/8/layout/orgChart1"/>
    <dgm:cxn modelId="{7068DB96-BDDA-4AFF-A59D-020CD1AC190B}" type="presParOf" srcId="{E60543A5-87C7-476F-A06B-9C15107ADF58}" destId="{074F87DB-62B5-45CC-B9ED-1C933E319455}" srcOrd="0" destOrd="0" presId="urn:microsoft.com/office/officeart/2005/8/layout/orgChart1"/>
    <dgm:cxn modelId="{28186999-2048-4E68-9AC7-15EB1B49B04F}" type="presParOf" srcId="{E60543A5-87C7-476F-A06B-9C15107ADF58}" destId="{B478F018-1C3A-40DE-B0D7-2DACEDB18435}" srcOrd="1" destOrd="0" presId="urn:microsoft.com/office/officeart/2005/8/layout/orgChart1"/>
    <dgm:cxn modelId="{EDCCA601-C1F9-4BAD-B65C-E1CFA4766438}" type="presParOf" srcId="{AB82AA91-4AC5-4A5D-8EFC-525BB2F702C5}" destId="{CBAA8656-5212-4CA7-87D7-E7C60EDD7F9B}" srcOrd="1" destOrd="0" presId="urn:microsoft.com/office/officeart/2005/8/layout/orgChart1"/>
    <dgm:cxn modelId="{54366164-2283-4844-AF2B-E67C0B928391}" type="presParOf" srcId="{AB82AA91-4AC5-4A5D-8EFC-525BB2F702C5}" destId="{641120A6-C3A9-4574-9ABB-60174682C41C}" srcOrd="2" destOrd="0" presId="urn:microsoft.com/office/officeart/2005/8/layout/orgChart1"/>
    <dgm:cxn modelId="{DA44AB25-0D4B-4A68-9EF4-048A282CEC10}" type="presParOf" srcId="{8C37B329-1602-420A-A47B-22C335D0D6BD}" destId="{CE2BC44F-D6A8-4871-B60C-2A8D2F50A6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0B0F8D-AD94-4B0A-AD0E-F254341C651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E18A6A3-5DE3-4A9B-A94A-7BDD8E44919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Text/Print</a:t>
          </a:r>
        </a:p>
      </dgm:t>
    </dgm:pt>
    <dgm:pt modelId="{FFBEEF90-9033-4D19-864A-A6F3BC3A1873}" type="parTrans" cxnId="{99F89102-9C97-43FA-B243-4E71889CD2C2}">
      <dgm:prSet/>
      <dgm:spPr/>
      <dgm:t>
        <a:bodyPr/>
        <a:lstStyle/>
        <a:p>
          <a:endParaRPr lang="en-US"/>
        </a:p>
      </dgm:t>
    </dgm:pt>
    <dgm:pt modelId="{859CD29E-2E8C-47CC-BCAF-9BD35F087966}" type="sibTrans" cxnId="{99F89102-9C97-43FA-B243-4E71889CD2C2}">
      <dgm:prSet/>
      <dgm:spPr/>
      <dgm:t>
        <a:bodyPr/>
        <a:lstStyle/>
        <a:p>
          <a:endParaRPr lang="en-US"/>
        </a:p>
      </dgm:t>
    </dgm:pt>
    <dgm:pt modelId="{BC00BDAB-85A9-453A-A1D2-90F4F770276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Visual/Photograph</a:t>
          </a:r>
        </a:p>
      </dgm:t>
    </dgm:pt>
    <dgm:pt modelId="{57EB4234-699E-447C-8661-715FF95798D8}" type="parTrans" cxnId="{34E5E21D-77D6-4700-A65F-E3CCBECB1C1D}">
      <dgm:prSet/>
      <dgm:spPr/>
      <dgm:t>
        <a:bodyPr/>
        <a:lstStyle/>
        <a:p>
          <a:endParaRPr lang="en-US"/>
        </a:p>
      </dgm:t>
    </dgm:pt>
    <dgm:pt modelId="{56147469-7536-42E2-A312-F6CF2F54BF91}" type="sibTrans" cxnId="{34E5E21D-77D6-4700-A65F-E3CCBECB1C1D}">
      <dgm:prSet/>
      <dgm:spPr/>
      <dgm:t>
        <a:bodyPr/>
        <a:lstStyle/>
        <a:p>
          <a:endParaRPr lang="en-US"/>
        </a:p>
      </dgm:t>
    </dgm:pt>
    <dgm:pt modelId="{9AB13D13-86EC-450D-B3A4-2D04F7B279F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Animation</a:t>
          </a:r>
        </a:p>
      </dgm:t>
    </dgm:pt>
    <dgm:pt modelId="{5C772FB1-122E-42F5-813D-7BEDD80CC74A}" type="parTrans" cxnId="{70AF4C14-D147-4680-B8FD-A6477898355E}">
      <dgm:prSet/>
      <dgm:spPr/>
      <dgm:t>
        <a:bodyPr/>
        <a:lstStyle/>
        <a:p>
          <a:endParaRPr lang="en-US"/>
        </a:p>
      </dgm:t>
    </dgm:pt>
    <dgm:pt modelId="{F826F87A-6257-495D-97BF-876977EC2373}" type="sibTrans" cxnId="{70AF4C14-D147-4680-B8FD-A6477898355E}">
      <dgm:prSet/>
      <dgm:spPr/>
      <dgm:t>
        <a:bodyPr/>
        <a:lstStyle/>
        <a:p>
          <a:endParaRPr lang="en-US"/>
        </a:p>
      </dgm:t>
    </dgm:pt>
    <dgm:pt modelId="{A34B38FB-AB88-44DD-AEA3-81F3232304C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Audio</a:t>
          </a:r>
        </a:p>
      </dgm:t>
    </dgm:pt>
    <dgm:pt modelId="{65CEE347-F95F-403B-944C-20F1A9CCE162}" type="parTrans" cxnId="{7F728FE7-85D5-40B4-9FA1-C1EE64818F1D}">
      <dgm:prSet/>
      <dgm:spPr/>
      <dgm:t>
        <a:bodyPr/>
        <a:lstStyle/>
        <a:p>
          <a:endParaRPr lang="en-US"/>
        </a:p>
      </dgm:t>
    </dgm:pt>
    <dgm:pt modelId="{673517A4-0EBB-42B3-B6A6-E93661FB3AFB}" type="sibTrans" cxnId="{7F728FE7-85D5-40B4-9FA1-C1EE64818F1D}">
      <dgm:prSet/>
      <dgm:spPr/>
      <dgm:t>
        <a:bodyPr/>
        <a:lstStyle/>
        <a:p>
          <a:endParaRPr lang="en-US"/>
        </a:p>
      </dgm:t>
    </dgm:pt>
    <dgm:pt modelId="{7ECAA56D-D487-4588-B482-1DE25DD0FFE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Video/Audio-Visual</a:t>
          </a:r>
        </a:p>
      </dgm:t>
    </dgm:pt>
    <dgm:pt modelId="{CBB4B1EC-EE67-4C52-874C-6CDB54B07489}" type="parTrans" cxnId="{DD1D9934-D2A8-40DE-918B-B17224A61F08}">
      <dgm:prSet/>
      <dgm:spPr/>
      <dgm:t>
        <a:bodyPr/>
        <a:lstStyle/>
        <a:p>
          <a:endParaRPr lang="en-US"/>
        </a:p>
      </dgm:t>
    </dgm:pt>
    <dgm:pt modelId="{E875B69B-3984-407D-AED6-8912B8041950}" type="sibTrans" cxnId="{DD1D9934-D2A8-40DE-918B-B17224A61F08}">
      <dgm:prSet/>
      <dgm:spPr/>
      <dgm:t>
        <a:bodyPr/>
        <a:lstStyle/>
        <a:p>
          <a:endParaRPr lang="en-US"/>
        </a:p>
      </dgm:t>
    </dgm:pt>
    <dgm:pt modelId="{FA16CFD9-8916-498A-9A19-81A5C184CD25}" type="pres">
      <dgm:prSet presAssocID="{9B0B0F8D-AD94-4B0A-AD0E-F254341C6512}" presName="Name0" presStyleCnt="0">
        <dgm:presLayoutVars>
          <dgm:chMax val="7"/>
          <dgm:chPref val="7"/>
          <dgm:dir/>
        </dgm:presLayoutVars>
      </dgm:prSet>
      <dgm:spPr/>
    </dgm:pt>
    <dgm:pt modelId="{A2363AB2-6D45-4277-B0DE-BB9FF39B12C5}" type="pres">
      <dgm:prSet presAssocID="{9B0B0F8D-AD94-4B0A-AD0E-F254341C6512}" presName="Name1" presStyleCnt="0"/>
      <dgm:spPr/>
    </dgm:pt>
    <dgm:pt modelId="{A7E109A7-0FB6-43B1-B8D7-51F6E7A1C38A}" type="pres">
      <dgm:prSet presAssocID="{9B0B0F8D-AD94-4B0A-AD0E-F254341C6512}" presName="cycle" presStyleCnt="0"/>
      <dgm:spPr/>
    </dgm:pt>
    <dgm:pt modelId="{B3832372-BC04-4A98-8C16-DBF689CF2B1D}" type="pres">
      <dgm:prSet presAssocID="{9B0B0F8D-AD94-4B0A-AD0E-F254341C6512}" presName="srcNode" presStyleLbl="node1" presStyleIdx="0" presStyleCnt="5"/>
      <dgm:spPr/>
    </dgm:pt>
    <dgm:pt modelId="{7057FCED-DC55-4C6A-BBCE-EFC68AA4D2CF}" type="pres">
      <dgm:prSet presAssocID="{9B0B0F8D-AD94-4B0A-AD0E-F254341C6512}" presName="conn" presStyleLbl="parChTrans1D2" presStyleIdx="0" presStyleCnt="1"/>
      <dgm:spPr/>
    </dgm:pt>
    <dgm:pt modelId="{A5C36F52-2458-4A3F-92FA-03A5E5748B94}" type="pres">
      <dgm:prSet presAssocID="{9B0B0F8D-AD94-4B0A-AD0E-F254341C6512}" presName="extraNode" presStyleLbl="node1" presStyleIdx="0" presStyleCnt="5"/>
      <dgm:spPr/>
    </dgm:pt>
    <dgm:pt modelId="{AF68E8B1-2091-4AEE-AA70-CFE0BDF6ED4F}" type="pres">
      <dgm:prSet presAssocID="{9B0B0F8D-AD94-4B0A-AD0E-F254341C6512}" presName="dstNode" presStyleLbl="node1" presStyleIdx="0" presStyleCnt="5"/>
      <dgm:spPr/>
    </dgm:pt>
    <dgm:pt modelId="{4A16B245-FB42-43B0-A556-5E6CCE26E298}" type="pres">
      <dgm:prSet presAssocID="{FE18A6A3-5DE3-4A9B-A94A-7BDD8E449190}" presName="text_1" presStyleLbl="node1" presStyleIdx="0" presStyleCnt="5">
        <dgm:presLayoutVars>
          <dgm:bulletEnabled val="1"/>
        </dgm:presLayoutVars>
      </dgm:prSet>
      <dgm:spPr/>
    </dgm:pt>
    <dgm:pt modelId="{68CB4850-BFFD-42F6-A3AC-D73F8EBD71CD}" type="pres">
      <dgm:prSet presAssocID="{FE18A6A3-5DE3-4A9B-A94A-7BDD8E449190}" presName="accent_1" presStyleCnt="0"/>
      <dgm:spPr/>
    </dgm:pt>
    <dgm:pt modelId="{507A5FB6-7B52-46D1-8EDA-9D5D6788DCBE}" type="pres">
      <dgm:prSet presAssocID="{FE18A6A3-5DE3-4A9B-A94A-7BDD8E449190}" presName="accentRepeatNode" presStyleLbl="solidFgAcc1" presStyleIdx="0" presStyleCnt="5"/>
      <dgm:spPr/>
    </dgm:pt>
    <dgm:pt modelId="{B32BBB7E-915A-4DAC-9349-DB643095F3AC}" type="pres">
      <dgm:prSet presAssocID="{BC00BDAB-85A9-453A-A1D2-90F4F7702763}" presName="text_2" presStyleLbl="node1" presStyleIdx="1" presStyleCnt="5">
        <dgm:presLayoutVars>
          <dgm:bulletEnabled val="1"/>
        </dgm:presLayoutVars>
      </dgm:prSet>
      <dgm:spPr/>
    </dgm:pt>
    <dgm:pt modelId="{73B77B5C-C28C-4F95-947F-884E679907F6}" type="pres">
      <dgm:prSet presAssocID="{BC00BDAB-85A9-453A-A1D2-90F4F7702763}" presName="accent_2" presStyleCnt="0"/>
      <dgm:spPr/>
    </dgm:pt>
    <dgm:pt modelId="{3DE84CE3-2BE3-4E89-A228-B8B8B28F6BB3}" type="pres">
      <dgm:prSet presAssocID="{BC00BDAB-85A9-453A-A1D2-90F4F7702763}" presName="accentRepeatNode" presStyleLbl="solidFgAcc1" presStyleIdx="1" presStyleCnt="5"/>
      <dgm:spPr/>
    </dgm:pt>
    <dgm:pt modelId="{AED1E619-EB1A-4B4F-9424-D60DC1A28CC4}" type="pres">
      <dgm:prSet presAssocID="{A34B38FB-AB88-44DD-AEA3-81F3232304C9}" presName="text_3" presStyleLbl="node1" presStyleIdx="2" presStyleCnt="5">
        <dgm:presLayoutVars>
          <dgm:bulletEnabled val="1"/>
        </dgm:presLayoutVars>
      </dgm:prSet>
      <dgm:spPr/>
    </dgm:pt>
    <dgm:pt modelId="{DF9B9E57-DD45-437F-97ED-625F4B6712D5}" type="pres">
      <dgm:prSet presAssocID="{A34B38FB-AB88-44DD-AEA3-81F3232304C9}" presName="accent_3" presStyleCnt="0"/>
      <dgm:spPr/>
    </dgm:pt>
    <dgm:pt modelId="{D05D7C77-D875-491D-B66F-A149632E6150}" type="pres">
      <dgm:prSet presAssocID="{A34B38FB-AB88-44DD-AEA3-81F3232304C9}" presName="accentRepeatNode" presStyleLbl="solidFgAcc1" presStyleIdx="2" presStyleCnt="5"/>
      <dgm:spPr/>
    </dgm:pt>
    <dgm:pt modelId="{E3412495-95AA-4CF5-A252-E996480EC384}" type="pres">
      <dgm:prSet presAssocID="{7ECAA56D-D487-4588-B482-1DE25DD0FFE7}" presName="text_4" presStyleLbl="node1" presStyleIdx="3" presStyleCnt="5">
        <dgm:presLayoutVars>
          <dgm:bulletEnabled val="1"/>
        </dgm:presLayoutVars>
      </dgm:prSet>
      <dgm:spPr/>
    </dgm:pt>
    <dgm:pt modelId="{AD380D3C-21F7-47A1-9625-619FF2BE6AD8}" type="pres">
      <dgm:prSet presAssocID="{7ECAA56D-D487-4588-B482-1DE25DD0FFE7}" presName="accent_4" presStyleCnt="0"/>
      <dgm:spPr/>
    </dgm:pt>
    <dgm:pt modelId="{43878587-1DE1-4F84-9484-8E2F297F0385}" type="pres">
      <dgm:prSet presAssocID="{7ECAA56D-D487-4588-B482-1DE25DD0FFE7}" presName="accentRepeatNode" presStyleLbl="solidFgAcc1" presStyleIdx="3" presStyleCnt="5"/>
      <dgm:spPr/>
    </dgm:pt>
    <dgm:pt modelId="{CB46E504-7DEA-4FBC-954A-8F3E6344E220}" type="pres">
      <dgm:prSet presAssocID="{9AB13D13-86EC-450D-B3A4-2D04F7B279F6}" presName="text_5" presStyleLbl="node1" presStyleIdx="4" presStyleCnt="5">
        <dgm:presLayoutVars>
          <dgm:bulletEnabled val="1"/>
        </dgm:presLayoutVars>
      </dgm:prSet>
      <dgm:spPr/>
    </dgm:pt>
    <dgm:pt modelId="{8ABD15DF-4CFF-4DA8-87AF-A1057B60D5F9}" type="pres">
      <dgm:prSet presAssocID="{9AB13D13-86EC-450D-B3A4-2D04F7B279F6}" presName="accent_5" presStyleCnt="0"/>
      <dgm:spPr/>
    </dgm:pt>
    <dgm:pt modelId="{6B68784E-57CE-4F70-90CA-8654D8E16648}" type="pres">
      <dgm:prSet presAssocID="{9AB13D13-86EC-450D-B3A4-2D04F7B279F6}" presName="accentRepeatNode" presStyleLbl="solidFgAcc1" presStyleIdx="4" presStyleCnt="5"/>
      <dgm:spPr/>
    </dgm:pt>
  </dgm:ptLst>
  <dgm:cxnLst>
    <dgm:cxn modelId="{99F89102-9C97-43FA-B243-4E71889CD2C2}" srcId="{9B0B0F8D-AD94-4B0A-AD0E-F254341C6512}" destId="{FE18A6A3-5DE3-4A9B-A94A-7BDD8E449190}" srcOrd="0" destOrd="0" parTransId="{FFBEEF90-9033-4D19-864A-A6F3BC3A1873}" sibTransId="{859CD29E-2E8C-47CC-BCAF-9BD35F087966}"/>
    <dgm:cxn modelId="{0015740C-D339-471B-9CDC-C28DA7DF41DE}" type="presOf" srcId="{9B0B0F8D-AD94-4B0A-AD0E-F254341C6512}" destId="{FA16CFD9-8916-498A-9A19-81A5C184CD25}" srcOrd="0" destOrd="0" presId="urn:microsoft.com/office/officeart/2008/layout/VerticalCurvedList"/>
    <dgm:cxn modelId="{70AF4C14-D147-4680-B8FD-A6477898355E}" srcId="{9B0B0F8D-AD94-4B0A-AD0E-F254341C6512}" destId="{9AB13D13-86EC-450D-B3A4-2D04F7B279F6}" srcOrd="4" destOrd="0" parTransId="{5C772FB1-122E-42F5-813D-7BEDD80CC74A}" sibTransId="{F826F87A-6257-495D-97BF-876977EC2373}"/>
    <dgm:cxn modelId="{938E3516-5559-49E5-B37E-285D5756560F}" type="presOf" srcId="{859CD29E-2E8C-47CC-BCAF-9BD35F087966}" destId="{7057FCED-DC55-4C6A-BBCE-EFC68AA4D2CF}" srcOrd="0" destOrd="0" presId="urn:microsoft.com/office/officeart/2008/layout/VerticalCurvedList"/>
    <dgm:cxn modelId="{34E5E21D-77D6-4700-A65F-E3CCBECB1C1D}" srcId="{9B0B0F8D-AD94-4B0A-AD0E-F254341C6512}" destId="{BC00BDAB-85A9-453A-A1D2-90F4F7702763}" srcOrd="1" destOrd="0" parTransId="{57EB4234-699E-447C-8661-715FF95798D8}" sibTransId="{56147469-7536-42E2-A312-F6CF2F54BF91}"/>
    <dgm:cxn modelId="{A1B6A11F-8918-4C5B-8A50-8CB5144B49F5}" type="presOf" srcId="{9AB13D13-86EC-450D-B3A4-2D04F7B279F6}" destId="{CB46E504-7DEA-4FBC-954A-8F3E6344E220}" srcOrd="0" destOrd="0" presId="urn:microsoft.com/office/officeart/2008/layout/VerticalCurvedList"/>
    <dgm:cxn modelId="{DD1D9934-D2A8-40DE-918B-B17224A61F08}" srcId="{9B0B0F8D-AD94-4B0A-AD0E-F254341C6512}" destId="{7ECAA56D-D487-4588-B482-1DE25DD0FFE7}" srcOrd="3" destOrd="0" parTransId="{CBB4B1EC-EE67-4C52-874C-6CDB54B07489}" sibTransId="{E875B69B-3984-407D-AED6-8912B8041950}"/>
    <dgm:cxn modelId="{E030EC72-5C43-4DEE-8834-A4FDAB4049A0}" type="presOf" srcId="{FE18A6A3-5DE3-4A9B-A94A-7BDD8E449190}" destId="{4A16B245-FB42-43B0-A556-5E6CCE26E298}" srcOrd="0" destOrd="0" presId="urn:microsoft.com/office/officeart/2008/layout/VerticalCurvedList"/>
    <dgm:cxn modelId="{E3D58E77-7EFF-439F-80AD-CEE6BE65FCD4}" type="presOf" srcId="{7ECAA56D-D487-4588-B482-1DE25DD0FFE7}" destId="{E3412495-95AA-4CF5-A252-E996480EC384}" srcOrd="0" destOrd="0" presId="urn:microsoft.com/office/officeart/2008/layout/VerticalCurvedList"/>
    <dgm:cxn modelId="{85B91059-CE47-490C-9192-D86BCFEE310C}" type="presOf" srcId="{BC00BDAB-85A9-453A-A1D2-90F4F7702763}" destId="{B32BBB7E-915A-4DAC-9349-DB643095F3AC}" srcOrd="0" destOrd="0" presId="urn:microsoft.com/office/officeart/2008/layout/VerticalCurvedList"/>
    <dgm:cxn modelId="{5CC4CBB1-B7E1-4D9D-B8E2-E76252B81E1B}" type="presOf" srcId="{A34B38FB-AB88-44DD-AEA3-81F3232304C9}" destId="{AED1E619-EB1A-4B4F-9424-D60DC1A28CC4}" srcOrd="0" destOrd="0" presId="urn:microsoft.com/office/officeart/2008/layout/VerticalCurvedList"/>
    <dgm:cxn modelId="{7F728FE7-85D5-40B4-9FA1-C1EE64818F1D}" srcId="{9B0B0F8D-AD94-4B0A-AD0E-F254341C6512}" destId="{A34B38FB-AB88-44DD-AEA3-81F3232304C9}" srcOrd="2" destOrd="0" parTransId="{65CEE347-F95F-403B-944C-20F1A9CCE162}" sibTransId="{673517A4-0EBB-42B3-B6A6-E93661FB3AFB}"/>
    <dgm:cxn modelId="{6337412D-8AF7-4E26-A5B7-2E55F55A0109}" type="presParOf" srcId="{FA16CFD9-8916-498A-9A19-81A5C184CD25}" destId="{A2363AB2-6D45-4277-B0DE-BB9FF39B12C5}" srcOrd="0" destOrd="0" presId="urn:microsoft.com/office/officeart/2008/layout/VerticalCurvedList"/>
    <dgm:cxn modelId="{FB4FFE34-D17C-416E-803A-C5F8301DF3FC}" type="presParOf" srcId="{A2363AB2-6D45-4277-B0DE-BB9FF39B12C5}" destId="{A7E109A7-0FB6-43B1-B8D7-51F6E7A1C38A}" srcOrd="0" destOrd="0" presId="urn:microsoft.com/office/officeart/2008/layout/VerticalCurvedList"/>
    <dgm:cxn modelId="{B7C6B079-AF17-4CB9-9D43-43C855899A70}" type="presParOf" srcId="{A7E109A7-0FB6-43B1-B8D7-51F6E7A1C38A}" destId="{B3832372-BC04-4A98-8C16-DBF689CF2B1D}" srcOrd="0" destOrd="0" presId="urn:microsoft.com/office/officeart/2008/layout/VerticalCurvedList"/>
    <dgm:cxn modelId="{491D1C98-8E57-428F-A662-232A40FE8252}" type="presParOf" srcId="{A7E109A7-0FB6-43B1-B8D7-51F6E7A1C38A}" destId="{7057FCED-DC55-4C6A-BBCE-EFC68AA4D2CF}" srcOrd="1" destOrd="0" presId="urn:microsoft.com/office/officeart/2008/layout/VerticalCurvedList"/>
    <dgm:cxn modelId="{1EA54FAC-BE22-49DC-8669-509ABEA99D09}" type="presParOf" srcId="{A7E109A7-0FB6-43B1-B8D7-51F6E7A1C38A}" destId="{A5C36F52-2458-4A3F-92FA-03A5E5748B94}" srcOrd="2" destOrd="0" presId="urn:microsoft.com/office/officeart/2008/layout/VerticalCurvedList"/>
    <dgm:cxn modelId="{D07F67DA-D80B-451C-A3B3-0DEE4747D696}" type="presParOf" srcId="{A7E109A7-0FB6-43B1-B8D7-51F6E7A1C38A}" destId="{AF68E8B1-2091-4AEE-AA70-CFE0BDF6ED4F}" srcOrd="3" destOrd="0" presId="urn:microsoft.com/office/officeart/2008/layout/VerticalCurvedList"/>
    <dgm:cxn modelId="{30F5ED5C-A952-445C-B0B1-630BE4B12633}" type="presParOf" srcId="{A2363AB2-6D45-4277-B0DE-BB9FF39B12C5}" destId="{4A16B245-FB42-43B0-A556-5E6CCE26E298}" srcOrd="1" destOrd="0" presId="urn:microsoft.com/office/officeart/2008/layout/VerticalCurvedList"/>
    <dgm:cxn modelId="{8100A640-C7A7-492F-888F-C7CE3BCA8EF2}" type="presParOf" srcId="{A2363AB2-6D45-4277-B0DE-BB9FF39B12C5}" destId="{68CB4850-BFFD-42F6-A3AC-D73F8EBD71CD}" srcOrd="2" destOrd="0" presId="urn:microsoft.com/office/officeart/2008/layout/VerticalCurvedList"/>
    <dgm:cxn modelId="{18CCAC09-30BB-4397-8E67-810D6C3F7AFD}" type="presParOf" srcId="{68CB4850-BFFD-42F6-A3AC-D73F8EBD71CD}" destId="{507A5FB6-7B52-46D1-8EDA-9D5D6788DCBE}" srcOrd="0" destOrd="0" presId="urn:microsoft.com/office/officeart/2008/layout/VerticalCurvedList"/>
    <dgm:cxn modelId="{FB8F5072-2B5D-4D95-AF22-73579555B65A}" type="presParOf" srcId="{A2363AB2-6D45-4277-B0DE-BB9FF39B12C5}" destId="{B32BBB7E-915A-4DAC-9349-DB643095F3AC}" srcOrd="3" destOrd="0" presId="urn:microsoft.com/office/officeart/2008/layout/VerticalCurvedList"/>
    <dgm:cxn modelId="{B1F3406A-7675-46CF-B067-D6C751065F99}" type="presParOf" srcId="{A2363AB2-6D45-4277-B0DE-BB9FF39B12C5}" destId="{73B77B5C-C28C-4F95-947F-884E679907F6}" srcOrd="4" destOrd="0" presId="urn:microsoft.com/office/officeart/2008/layout/VerticalCurvedList"/>
    <dgm:cxn modelId="{CB030D85-5073-4C0D-8006-C9AE995676DC}" type="presParOf" srcId="{73B77B5C-C28C-4F95-947F-884E679907F6}" destId="{3DE84CE3-2BE3-4E89-A228-B8B8B28F6BB3}" srcOrd="0" destOrd="0" presId="urn:microsoft.com/office/officeart/2008/layout/VerticalCurvedList"/>
    <dgm:cxn modelId="{7F6899C2-90CA-4D7A-BA2E-2CE4460E7049}" type="presParOf" srcId="{A2363AB2-6D45-4277-B0DE-BB9FF39B12C5}" destId="{AED1E619-EB1A-4B4F-9424-D60DC1A28CC4}" srcOrd="5" destOrd="0" presId="urn:microsoft.com/office/officeart/2008/layout/VerticalCurvedList"/>
    <dgm:cxn modelId="{0802A612-3707-43E0-8B17-50104D9163F3}" type="presParOf" srcId="{A2363AB2-6D45-4277-B0DE-BB9FF39B12C5}" destId="{DF9B9E57-DD45-437F-97ED-625F4B6712D5}" srcOrd="6" destOrd="0" presId="urn:microsoft.com/office/officeart/2008/layout/VerticalCurvedList"/>
    <dgm:cxn modelId="{4576179C-A0EF-4ECF-A372-33FCF73C6062}" type="presParOf" srcId="{DF9B9E57-DD45-437F-97ED-625F4B6712D5}" destId="{D05D7C77-D875-491D-B66F-A149632E6150}" srcOrd="0" destOrd="0" presId="urn:microsoft.com/office/officeart/2008/layout/VerticalCurvedList"/>
    <dgm:cxn modelId="{C2835489-266C-4505-8DA8-CC24694A49CE}" type="presParOf" srcId="{A2363AB2-6D45-4277-B0DE-BB9FF39B12C5}" destId="{E3412495-95AA-4CF5-A252-E996480EC384}" srcOrd="7" destOrd="0" presId="urn:microsoft.com/office/officeart/2008/layout/VerticalCurvedList"/>
    <dgm:cxn modelId="{FE1491A0-212D-4093-9897-445DF14DC352}" type="presParOf" srcId="{A2363AB2-6D45-4277-B0DE-BB9FF39B12C5}" destId="{AD380D3C-21F7-47A1-9625-619FF2BE6AD8}" srcOrd="8" destOrd="0" presId="urn:microsoft.com/office/officeart/2008/layout/VerticalCurvedList"/>
    <dgm:cxn modelId="{33E61952-2B54-4989-9329-7041A52B0021}" type="presParOf" srcId="{AD380D3C-21F7-47A1-9625-619FF2BE6AD8}" destId="{43878587-1DE1-4F84-9484-8E2F297F0385}" srcOrd="0" destOrd="0" presId="urn:microsoft.com/office/officeart/2008/layout/VerticalCurvedList"/>
    <dgm:cxn modelId="{C66ACA25-2FB8-4726-820C-B35AB009394B}" type="presParOf" srcId="{A2363AB2-6D45-4277-B0DE-BB9FF39B12C5}" destId="{CB46E504-7DEA-4FBC-954A-8F3E6344E220}" srcOrd="9" destOrd="0" presId="urn:microsoft.com/office/officeart/2008/layout/VerticalCurvedList"/>
    <dgm:cxn modelId="{9345A42C-DC2F-420D-A914-B41588C201DF}" type="presParOf" srcId="{A2363AB2-6D45-4277-B0DE-BB9FF39B12C5}" destId="{8ABD15DF-4CFF-4DA8-87AF-A1057B60D5F9}" srcOrd="10" destOrd="0" presId="urn:microsoft.com/office/officeart/2008/layout/VerticalCurvedList"/>
    <dgm:cxn modelId="{C92B6332-2AF8-4DBC-9141-85467D00D023}" type="presParOf" srcId="{8ABD15DF-4CFF-4DA8-87AF-A1057B60D5F9}" destId="{6B68784E-57CE-4F70-90CA-8654D8E166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2D7CEF-3072-4785-9851-3B19DA7F7C6B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5C6309-C517-44D9-BCEA-CA3EF42B18F9}">
      <dgm:prSet phldrT="[Text]" custT="1"/>
      <dgm:spPr/>
      <dgm:t>
        <a:bodyPr/>
        <a:lstStyle/>
        <a:p>
          <a:r>
            <a:rPr lang="en-US" sz="3200" dirty="0">
              <a:latin typeface="+mn-lt"/>
              <a:cs typeface="NikoshBAN" panose="02000000000000000000" pitchFamily="2" charset="0"/>
            </a:rPr>
            <a:t>OER to explore</a:t>
          </a:r>
        </a:p>
      </dgm:t>
    </dgm:pt>
    <dgm:pt modelId="{84DE3B35-BF5D-4E7C-905E-01939A4147FA}" type="parTrans" cxnId="{20DB2670-4066-4CA5-96C4-EFB9B8B3292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3D75333-A9D1-4FEA-AFEB-873C58AA8655}" type="sibTrans" cxnId="{20DB2670-4066-4CA5-96C4-EFB9B8B3292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F887CED-6F75-4815-8FC7-BF84421B3671}">
      <dgm:prSet phldrT="[Text]" custT="1"/>
      <dgm:spPr/>
      <dgm:t>
        <a:bodyPr/>
        <a:lstStyle/>
        <a:p>
          <a:r>
            <a:rPr lang="en-US" sz="1400" dirty="0">
              <a:latin typeface="+mn-lt"/>
            </a:rPr>
            <a:t>Khan Academy</a:t>
          </a:r>
        </a:p>
      </dgm:t>
    </dgm:pt>
    <dgm:pt modelId="{94BDA6F3-D8CD-4948-A7A6-1BD9C980C23A}" type="parTrans" cxnId="{FBBA846B-AFCA-47CB-B429-447B120D19E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D20BB7A-73D0-4A4A-8DAB-4CCF8A5ED98C}" type="sibTrans" cxnId="{FBBA846B-AFCA-47CB-B429-447B120D19E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FBB75E5-9560-48FC-BC11-F454C34018EB}">
      <dgm:prSet phldrT="[Text]" custT="1"/>
      <dgm:spPr/>
      <dgm:t>
        <a:bodyPr/>
        <a:lstStyle/>
        <a:p>
          <a:r>
            <a:rPr lang="en-US" sz="1400" dirty="0">
              <a:latin typeface="+mn-lt"/>
            </a:rPr>
            <a:t>OpenStax CNX</a:t>
          </a:r>
        </a:p>
      </dgm:t>
    </dgm:pt>
    <dgm:pt modelId="{29E71E61-B371-4948-AD9D-0F3764739B9B}" type="parTrans" cxnId="{FBE2B71E-6DDF-4C95-8725-6C907044405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5C05005-18A6-4D27-ABED-BED10DF48C01}" type="sibTrans" cxnId="{FBE2B71E-6DDF-4C95-8725-6C907044405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1078892-39E7-4D1D-9C84-D2C48065F65C}">
      <dgm:prSet phldrT="[Text]" custT="1"/>
      <dgm:spPr/>
      <dgm:t>
        <a:bodyPr/>
        <a:lstStyle/>
        <a:p>
          <a:r>
            <a:rPr lang="en-US" sz="1400" dirty="0">
              <a:latin typeface="+mn-lt"/>
            </a:rPr>
            <a:t>Open Textbook Library</a:t>
          </a:r>
        </a:p>
      </dgm:t>
    </dgm:pt>
    <dgm:pt modelId="{602D9195-1CE5-4972-8E1E-4C72809A3CDC}" type="parTrans" cxnId="{201341E8-D782-4B6A-B54D-A91E028B445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A548F56-B54E-49F9-B7F2-38FD18764C05}" type="sibTrans" cxnId="{201341E8-D782-4B6A-B54D-A91E028B445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9080C70-90AF-44F3-B142-70F538D00167}">
      <dgm:prSet phldrT="[Text]" custT="1"/>
      <dgm:spPr/>
      <dgm:t>
        <a:bodyPr/>
        <a:lstStyle/>
        <a:p>
          <a:r>
            <a:rPr lang="en-US" sz="1600" dirty="0" err="1">
              <a:latin typeface="+mn-lt"/>
            </a:rPr>
            <a:t>Curriki</a:t>
          </a:r>
          <a:endParaRPr lang="en-US" sz="1600" dirty="0">
            <a:latin typeface="+mn-lt"/>
          </a:endParaRPr>
        </a:p>
      </dgm:t>
    </dgm:pt>
    <dgm:pt modelId="{6B3FB4A2-C3B4-482C-8BC3-0BD20BBD256C}" type="parTrans" cxnId="{96F6C07A-849A-41C3-B454-C69803EA462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2E02468-1A4F-4E30-B4B6-1F347618F10D}" type="sibTrans" cxnId="{96F6C07A-849A-41C3-B454-C69803EA462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B4353F6-ABF7-4F5A-9609-58D89151B70A}">
      <dgm:prSet phldrT="[Text]" custT="1"/>
      <dgm:spPr/>
      <dgm:t>
        <a:bodyPr/>
        <a:lstStyle/>
        <a:p>
          <a:r>
            <a:rPr lang="en-US" sz="1300" dirty="0">
              <a:latin typeface="+mn-lt"/>
            </a:rPr>
            <a:t>Peer 2 Peer University(P2PU)</a:t>
          </a:r>
        </a:p>
      </dgm:t>
    </dgm:pt>
    <dgm:pt modelId="{52260285-06C8-4803-8E3B-D9BB8D958D3B}" type="parTrans" cxnId="{4EF4FE23-0610-45CD-83F5-7D6DF70D1BA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04FB4A7-1649-42F1-9CD5-A32A40C9024B}" type="sibTrans" cxnId="{4EF4FE23-0610-45CD-83F5-7D6DF70D1BA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71880F2-916A-4DBC-B838-84DAFB9DA68E}">
      <dgm:prSet phldrT="[Text]" custT="1"/>
      <dgm:spPr/>
      <dgm:t>
        <a:bodyPr/>
        <a:lstStyle/>
        <a:p>
          <a:r>
            <a:rPr lang="en-US" sz="1300" dirty="0">
              <a:latin typeface="+mn-lt"/>
            </a:rPr>
            <a:t>Wikipedia</a:t>
          </a:r>
        </a:p>
      </dgm:t>
    </dgm:pt>
    <dgm:pt modelId="{FA1E5DA0-1AB4-41F7-86F7-BCC5CC6FDC3A}" type="parTrans" cxnId="{F359E0D9-C5C9-4429-8B23-2D5D012000B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FC6D8B2-C48A-4CAE-A89A-6C311419A9B2}" type="sibTrans" cxnId="{F359E0D9-C5C9-4429-8B23-2D5D012000B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DE6184E-6170-4EAA-B457-3C3DE3367801}">
      <dgm:prSet phldrT="[Text]" custT="1"/>
      <dgm:spPr/>
      <dgm:t>
        <a:bodyPr/>
        <a:lstStyle/>
        <a:p>
          <a:r>
            <a:rPr lang="en-US" sz="1100" dirty="0">
              <a:latin typeface="+mn-lt"/>
            </a:rPr>
            <a:t>Wikimedia Commons</a:t>
          </a:r>
        </a:p>
      </dgm:t>
    </dgm:pt>
    <dgm:pt modelId="{0163C03C-2171-4459-B80A-D7B1FC7E6EBE}" type="parTrans" cxnId="{3E14A8E7-1A0C-47B4-BD67-4B8953032DC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C7B6F42-19B6-4C66-9018-9408B4B3F5AC}" type="sibTrans" cxnId="{3E14A8E7-1A0C-47B4-BD67-4B8953032DC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A2E4533-4E13-4CC6-95E1-C896CC53734F}">
      <dgm:prSet phldrT="[Text]" custT="1"/>
      <dgm:spPr/>
      <dgm:t>
        <a:bodyPr/>
        <a:lstStyle/>
        <a:p>
          <a:r>
            <a:rPr lang="en-US" sz="2000" dirty="0">
              <a:latin typeface="+mn-lt"/>
            </a:rPr>
            <a:t>Saylor.org</a:t>
          </a:r>
        </a:p>
      </dgm:t>
    </dgm:pt>
    <dgm:pt modelId="{D60D4608-F00E-4E77-96F9-597C6F1FE216}" type="parTrans" cxnId="{B4D30224-7F90-431C-AA69-954CB78B9E3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840991D-501F-4271-A43A-0553947F953A}" type="sibTrans" cxnId="{B4D30224-7F90-431C-AA69-954CB78B9E3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C6FEB52-8102-4975-B0C1-1DC849681E14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MIT Open University (OCW)</a:t>
          </a:r>
        </a:p>
      </dgm:t>
    </dgm:pt>
    <dgm:pt modelId="{CA8B5A37-A767-4F01-8809-1B58231D81E3}" type="parTrans" cxnId="{794282A6-D2FB-4287-A455-45F9E46DD84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8097E7E-D6EA-4BDC-849C-42E23E88772F}" type="sibTrans" cxnId="{794282A6-D2FB-4287-A455-45F9E46DD84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EC06F3D-24D8-414F-8B7E-24C2C6DC40A4}">
      <dgm:prSet phldrT="[Text]" custT="1"/>
      <dgm:spPr/>
      <dgm:t>
        <a:bodyPr/>
        <a:lstStyle/>
        <a:p>
          <a:r>
            <a:rPr lang="en-US" sz="1800" dirty="0">
              <a:latin typeface="+mn-lt"/>
            </a:rPr>
            <a:t>CK-12</a:t>
          </a:r>
        </a:p>
      </dgm:t>
    </dgm:pt>
    <dgm:pt modelId="{C87292E6-95D1-47DB-B1EF-3C2CD3ED6918}" type="parTrans" cxnId="{F6C7BCF8-27C6-46C0-8956-7AB3BB96A94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3D51A54-D267-475D-BBA1-6E9338DA7572}" type="sibTrans" cxnId="{F6C7BCF8-27C6-46C0-8956-7AB3BB96A94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F0D0684-E115-4D8A-8FB7-FD39E962E1EF}">
      <dgm:prSet phldrT="[Text]" custT="1"/>
      <dgm:spPr/>
      <dgm:t>
        <a:bodyPr/>
        <a:lstStyle/>
        <a:p>
          <a:r>
            <a:rPr lang="en-US" sz="1600" dirty="0">
              <a:latin typeface="+mn-lt"/>
            </a:rPr>
            <a:t>Open Course Library</a:t>
          </a:r>
        </a:p>
      </dgm:t>
    </dgm:pt>
    <dgm:pt modelId="{4BBF6EC2-AFD2-4AD8-99D0-4360ED91BCED}" type="parTrans" cxnId="{D604865A-8846-41D0-9588-EA583960A4B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267AC05-0539-4BF0-B041-4F7BDE779D17}" type="sibTrans" cxnId="{D604865A-8846-41D0-9588-EA583960A4B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501903D-AF51-4BBA-8133-A96B3BE2A445}">
      <dgm:prSet phldrT="[Text]" custT="1"/>
      <dgm:spPr/>
      <dgm:t>
        <a:bodyPr/>
        <a:lstStyle/>
        <a:p>
          <a:r>
            <a:rPr lang="en-US" sz="1800" dirty="0" err="1">
              <a:latin typeface="+mn-lt"/>
            </a:rPr>
            <a:t>Siyavula</a:t>
          </a:r>
          <a:endParaRPr lang="en-US" sz="1800" dirty="0">
            <a:latin typeface="+mn-lt"/>
          </a:endParaRPr>
        </a:p>
      </dgm:t>
    </dgm:pt>
    <dgm:pt modelId="{D2296675-30AC-41B9-A15E-EDCD976BE570}" type="parTrans" cxnId="{1C530E86-4816-48AD-BA44-28D173440A1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0818421-141C-4550-9A2A-5CAF52340C28}" type="sibTrans" cxnId="{1C530E86-4816-48AD-BA44-28D173440A1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0C7FEA2-647C-48F8-BA3E-F7CCEC87B5C4}" type="pres">
      <dgm:prSet presAssocID="{B32D7CEF-3072-4785-9851-3B19DA7F7C6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09C47B-3F0E-45FD-BD4D-116329143A4D}" type="pres">
      <dgm:prSet presAssocID="{215C6309-C517-44D9-BCEA-CA3EF42B18F9}" presName="centerShape" presStyleLbl="node0" presStyleIdx="0" presStyleCnt="1" custScaleX="148943" custScaleY="141947"/>
      <dgm:spPr/>
    </dgm:pt>
    <dgm:pt modelId="{9F92D954-C3BE-4797-9B2F-9512F703756F}" type="pres">
      <dgm:prSet presAssocID="{94BDA6F3-D8CD-4948-A7A6-1BD9C980C23A}" presName="parTrans" presStyleLbl="sibTrans2D1" presStyleIdx="0" presStyleCnt="12"/>
      <dgm:spPr/>
    </dgm:pt>
    <dgm:pt modelId="{633FB882-630B-47EE-8F4E-CB47D9C409C8}" type="pres">
      <dgm:prSet presAssocID="{94BDA6F3-D8CD-4948-A7A6-1BD9C980C23A}" presName="connectorText" presStyleLbl="sibTrans2D1" presStyleIdx="0" presStyleCnt="12"/>
      <dgm:spPr/>
    </dgm:pt>
    <dgm:pt modelId="{D5C1B7C4-17C5-485D-8C8A-8155201DFE09}" type="pres">
      <dgm:prSet presAssocID="{BF887CED-6F75-4815-8FC7-BF84421B3671}" presName="node" presStyleLbl="node1" presStyleIdx="0" presStyleCnt="12">
        <dgm:presLayoutVars>
          <dgm:bulletEnabled val="1"/>
        </dgm:presLayoutVars>
      </dgm:prSet>
      <dgm:spPr/>
    </dgm:pt>
    <dgm:pt modelId="{D521B5F4-07A3-4767-9D20-F5B98B71F776}" type="pres">
      <dgm:prSet presAssocID="{29E71E61-B371-4948-AD9D-0F3764739B9B}" presName="parTrans" presStyleLbl="sibTrans2D1" presStyleIdx="1" presStyleCnt="12"/>
      <dgm:spPr/>
    </dgm:pt>
    <dgm:pt modelId="{0C57CB10-764F-4F1D-A1A8-3BAD4DF8E0A6}" type="pres">
      <dgm:prSet presAssocID="{29E71E61-B371-4948-AD9D-0F3764739B9B}" presName="connectorText" presStyleLbl="sibTrans2D1" presStyleIdx="1" presStyleCnt="12"/>
      <dgm:spPr/>
    </dgm:pt>
    <dgm:pt modelId="{16803D06-372E-4B93-8A22-CE4109CE0653}" type="pres">
      <dgm:prSet presAssocID="{3FBB75E5-9560-48FC-BC11-F454C34018EB}" presName="node" presStyleLbl="node1" presStyleIdx="1" presStyleCnt="12">
        <dgm:presLayoutVars>
          <dgm:bulletEnabled val="1"/>
        </dgm:presLayoutVars>
      </dgm:prSet>
      <dgm:spPr/>
    </dgm:pt>
    <dgm:pt modelId="{56F8D815-DB67-4F4A-8EDB-0C4C43332973}" type="pres">
      <dgm:prSet presAssocID="{602D9195-1CE5-4972-8E1E-4C72809A3CDC}" presName="parTrans" presStyleLbl="sibTrans2D1" presStyleIdx="2" presStyleCnt="12"/>
      <dgm:spPr/>
    </dgm:pt>
    <dgm:pt modelId="{809EABB0-BB67-46F5-8B35-AD89F2B16090}" type="pres">
      <dgm:prSet presAssocID="{602D9195-1CE5-4972-8E1E-4C72809A3CDC}" presName="connectorText" presStyleLbl="sibTrans2D1" presStyleIdx="2" presStyleCnt="12"/>
      <dgm:spPr/>
    </dgm:pt>
    <dgm:pt modelId="{D9224613-BB8F-4CF7-8900-37EF259D7477}" type="pres">
      <dgm:prSet presAssocID="{01078892-39E7-4D1D-9C84-D2C48065F65C}" presName="node" presStyleLbl="node1" presStyleIdx="2" presStyleCnt="12">
        <dgm:presLayoutVars>
          <dgm:bulletEnabled val="1"/>
        </dgm:presLayoutVars>
      </dgm:prSet>
      <dgm:spPr/>
    </dgm:pt>
    <dgm:pt modelId="{DFF47D6F-5BEF-4326-ABCF-30699EA6525E}" type="pres">
      <dgm:prSet presAssocID="{6B3FB4A2-C3B4-482C-8BC3-0BD20BBD256C}" presName="parTrans" presStyleLbl="sibTrans2D1" presStyleIdx="3" presStyleCnt="12"/>
      <dgm:spPr/>
    </dgm:pt>
    <dgm:pt modelId="{ABBCEBC2-C44B-4085-AA51-15980BA43BC1}" type="pres">
      <dgm:prSet presAssocID="{6B3FB4A2-C3B4-482C-8BC3-0BD20BBD256C}" presName="connectorText" presStyleLbl="sibTrans2D1" presStyleIdx="3" presStyleCnt="12"/>
      <dgm:spPr/>
    </dgm:pt>
    <dgm:pt modelId="{3ABC3361-2C28-4745-86C7-9CCEBCC20412}" type="pres">
      <dgm:prSet presAssocID="{09080C70-90AF-44F3-B142-70F538D00167}" presName="node" presStyleLbl="node1" presStyleIdx="3" presStyleCnt="12">
        <dgm:presLayoutVars>
          <dgm:bulletEnabled val="1"/>
        </dgm:presLayoutVars>
      </dgm:prSet>
      <dgm:spPr/>
    </dgm:pt>
    <dgm:pt modelId="{B0CFF0F2-E017-42FA-AE16-7D77AAEA3C2B}" type="pres">
      <dgm:prSet presAssocID="{FA1E5DA0-1AB4-41F7-86F7-BCC5CC6FDC3A}" presName="parTrans" presStyleLbl="sibTrans2D1" presStyleIdx="4" presStyleCnt="12"/>
      <dgm:spPr/>
    </dgm:pt>
    <dgm:pt modelId="{F7F28F1D-B6CF-4180-9257-FCF5323815C7}" type="pres">
      <dgm:prSet presAssocID="{FA1E5DA0-1AB4-41F7-86F7-BCC5CC6FDC3A}" presName="connectorText" presStyleLbl="sibTrans2D1" presStyleIdx="4" presStyleCnt="12"/>
      <dgm:spPr/>
    </dgm:pt>
    <dgm:pt modelId="{21919B37-EB0D-4413-B885-4415D23ACDF2}" type="pres">
      <dgm:prSet presAssocID="{571880F2-916A-4DBC-B838-84DAFB9DA68E}" presName="node" presStyleLbl="node1" presStyleIdx="4" presStyleCnt="12">
        <dgm:presLayoutVars>
          <dgm:bulletEnabled val="1"/>
        </dgm:presLayoutVars>
      </dgm:prSet>
      <dgm:spPr/>
    </dgm:pt>
    <dgm:pt modelId="{797BF3C9-F866-4654-99F3-4A2E92AC4BE4}" type="pres">
      <dgm:prSet presAssocID="{0163C03C-2171-4459-B80A-D7B1FC7E6EBE}" presName="parTrans" presStyleLbl="sibTrans2D1" presStyleIdx="5" presStyleCnt="12"/>
      <dgm:spPr/>
    </dgm:pt>
    <dgm:pt modelId="{359E919A-23CB-4E7D-B531-017270699C45}" type="pres">
      <dgm:prSet presAssocID="{0163C03C-2171-4459-B80A-D7B1FC7E6EBE}" presName="connectorText" presStyleLbl="sibTrans2D1" presStyleIdx="5" presStyleCnt="12"/>
      <dgm:spPr/>
    </dgm:pt>
    <dgm:pt modelId="{2E16EF0F-DD99-4008-B112-EFCE25A12B1E}" type="pres">
      <dgm:prSet presAssocID="{FDE6184E-6170-4EAA-B457-3C3DE3367801}" presName="node" presStyleLbl="node1" presStyleIdx="5" presStyleCnt="12">
        <dgm:presLayoutVars>
          <dgm:bulletEnabled val="1"/>
        </dgm:presLayoutVars>
      </dgm:prSet>
      <dgm:spPr/>
    </dgm:pt>
    <dgm:pt modelId="{5A9FA1C6-1BB7-40F3-9FF0-9AD07D2DBD2A}" type="pres">
      <dgm:prSet presAssocID="{D60D4608-F00E-4E77-96F9-597C6F1FE216}" presName="parTrans" presStyleLbl="sibTrans2D1" presStyleIdx="6" presStyleCnt="12"/>
      <dgm:spPr/>
    </dgm:pt>
    <dgm:pt modelId="{9BCF5AAB-A8E6-4C61-8AF0-7841A6A00D1B}" type="pres">
      <dgm:prSet presAssocID="{D60D4608-F00E-4E77-96F9-597C6F1FE216}" presName="connectorText" presStyleLbl="sibTrans2D1" presStyleIdx="6" presStyleCnt="12"/>
      <dgm:spPr/>
    </dgm:pt>
    <dgm:pt modelId="{832E0BF0-9448-4D32-9EAC-AAB3DD5D4A7A}" type="pres">
      <dgm:prSet presAssocID="{AA2E4533-4E13-4CC6-95E1-C896CC53734F}" presName="node" presStyleLbl="node1" presStyleIdx="6" presStyleCnt="12">
        <dgm:presLayoutVars>
          <dgm:bulletEnabled val="1"/>
        </dgm:presLayoutVars>
      </dgm:prSet>
      <dgm:spPr/>
    </dgm:pt>
    <dgm:pt modelId="{C7575B80-47C6-4383-BD26-5C7BF41D7229}" type="pres">
      <dgm:prSet presAssocID="{CA8B5A37-A767-4F01-8809-1B58231D81E3}" presName="parTrans" presStyleLbl="sibTrans2D1" presStyleIdx="7" presStyleCnt="12"/>
      <dgm:spPr/>
    </dgm:pt>
    <dgm:pt modelId="{E5813AE6-6C9D-43C7-A113-D66B5592A446}" type="pres">
      <dgm:prSet presAssocID="{CA8B5A37-A767-4F01-8809-1B58231D81E3}" presName="connectorText" presStyleLbl="sibTrans2D1" presStyleIdx="7" presStyleCnt="12"/>
      <dgm:spPr/>
    </dgm:pt>
    <dgm:pt modelId="{C6056161-5D34-45D7-9F2C-45028B49D59C}" type="pres">
      <dgm:prSet presAssocID="{7C6FEB52-8102-4975-B0C1-1DC849681E14}" presName="node" presStyleLbl="node1" presStyleIdx="7" presStyleCnt="12">
        <dgm:presLayoutVars>
          <dgm:bulletEnabled val="1"/>
        </dgm:presLayoutVars>
      </dgm:prSet>
      <dgm:spPr/>
    </dgm:pt>
    <dgm:pt modelId="{8F5BC0BC-4775-421F-86F5-87598E162777}" type="pres">
      <dgm:prSet presAssocID="{52260285-06C8-4803-8E3B-D9BB8D958D3B}" presName="parTrans" presStyleLbl="sibTrans2D1" presStyleIdx="8" presStyleCnt="12"/>
      <dgm:spPr/>
    </dgm:pt>
    <dgm:pt modelId="{FAB388D2-1604-4064-B94A-9CDD6C09C39C}" type="pres">
      <dgm:prSet presAssocID="{52260285-06C8-4803-8E3B-D9BB8D958D3B}" presName="connectorText" presStyleLbl="sibTrans2D1" presStyleIdx="8" presStyleCnt="12"/>
      <dgm:spPr/>
    </dgm:pt>
    <dgm:pt modelId="{FF0BAD24-6468-4C11-89E5-C9D7817FE936}" type="pres">
      <dgm:prSet presAssocID="{2B4353F6-ABF7-4F5A-9609-58D89151B70A}" presName="node" presStyleLbl="node1" presStyleIdx="8" presStyleCnt="12">
        <dgm:presLayoutVars>
          <dgm:bulletEnabled val="1"/>
        </dgm:presLayoutVars>
      </dgm:prSet>
      <dgm:spPr/>
    </dgm:pt>
    <dgm:pt modelId="{667ED557-A9D1-4F39-92F4-E5979F61D0F5}" type="pres">
      <dgm:prSet presAssocID="{C87292E6-95D1-47DB-B1EF-3C2CD3ED6918}" presName="parTrans" presStyleLbl="sibTrans2D1" presStyleIdx="9" presStyleCnt="12"/>
      <dgm:spPr/>
    </dgm:pt>
    <dgm:pt modelId="{4C1CE5E1-449E-4F14-B609-F56D368BC65B}" type="pres">
      <dgm:prSet presAssocID="{C87292E6-95D1-47DB-B1EF-3C2CD3ED6918}" presName="connectorText" presStyleLbl="sibTrans2D1" presStyleIdx="9" presStyleCnt="12"/>
      <dgm:spPr/>
    </dgm:pt>
    <dgm:pt modelId="{405C0E51-75FF-4BEA-BCBA-F1DA06B7F4F1}" type="pres">
      <dgm:prSet presAssocID="{7EC06F3D-24D8-414F-8B7E-24C2C6DC40A4}" presName="node" presStyleLbl="node1" presStyleIdx="9" presStyleCnt="12">
        <dgm:presLayoutVars>
          <dgm:bulletEnabled val="1"/>
        </dgm:presLayoutVars>
      </dgm:prSet>
      <dgm:spPr/>
    </dgm:pt>
    <dgm:pt modelId="{3AC04324-CEBC-4046-9E71-385723DD8F9D}" type="pres">
      <dgm:prSet presAssocID="{4BBF6EC2-AFD2-4AD8-99D0-4360ED91BCED}" presName="parTrans" presStyleLbl="sibTrans2D1" presStyleIdx="10" presStyleCnt="12"/>
      <dgm:spPr/>
    </dgm:pt>
    <dgm:pt modelId="{E8602C2D-2795-4D5D-A6DF-9FFEDFB4A718}" type="pres">
      <dgm:prSet presAssocID="{4BBF6EC2-AFD2-4AD8-99D0-4360ED91BCED}" presName="connectorText" presStyleLbl="sibTrans2D1" presStyleIdx="10" presStyleCnt="12"/>
      <dgm:spPr/>
    </dgm:pt>
    <dgm:pt modelId="{6D9CAAFF-FC87-4BFC-AAD1-F7A5840A2761}" type="pres">
      <dgm:prSet presAssocID="{8F0D0684-E115-4D8A-8FB7-FD39E962E1EF}" presName="node" presStyleLbl="node1" presStyleIdx="10" presStyleCnt="12">
        <dgm:presLayoutVars>
          <dgm:bulletEnabled val="1"/>
        </dgm:presLayoutVars>
      </dgm:prSet>
      <dgm:spPr/>
    </dgm:pt>
    <dgm:pt modelId="{9B583862-BC79-4849-A115-5D840E59DD81}" type="pres">
      <dgm:prSet presAssocID="{D2296675-30AC-41B9-A15E-EDCD976BE570}" presName="parTrans" presStyleLbl="sibTrans2D1" presStyleIdx="11" presStyleCnt="12"/>
      <dgm:spPr/>
    </dgm:pt>
    <dgm:pt modelId="{4C879429-0728-400E-85B9-DD2A5C624F1B}" type="pres">
      <dgm:prSet presAssocID="{D2296675-30AC-41B9-A15E-EDCD976BE570}" presName="connectorText" presStyleLbl="sibTrans2D1" presStyleIdx="11" presStyleCnt="12"/>
      <dgm:spPr/>
    </dgm:pt>
    <dgm:pt modelId="{2DCE721B-1DE1-41CB-BE06-F67BBB267FC9}" type="pres">
      <dgm:prSet presAssocID="{B501903D-AF51-4BBA-8133-A96B3BE2A44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0F8A2500-2732-47A4-86B1-B5E970083A58}" type="presOf" srcId="{B32D7CEF-3072-4785-9851-3B19DA7F7C6B}" destId="{80C7FEA2-647C-48F8-BA3E-F7CCEC87B5C4}" srcOrd="0" destOrd="0" presId="urn:microsoft.com/office/officeart/2005/8/layout/radial5"/>
    <dgm:cxn modelId="{86FDCE02-B338-4CCF-A9C1-261293A8D37E}" type="presOf" srcId="{215C6309-C517-44D9-BCEA-CA3EF42B18F9}" destId="{0109C47B-3F0E-45FD-BD4D-116329143A4D}" srcOrd="0" destOrd="0" presId="urn:microsoft.com/office/officeart/2005/8/layout/radial5"/>
    <dgm:cxn modelId="{4A23A511-2015-405F-B24C-00F9235015F3}" type="presOf" srcId="{6B3FB4A2-C3B4-482C-8BC3-0BD20BBD256C}" destId="{ABBCEBC2-C44B-4085-AA51-15980BA43BC1}" srcOrd="1" destOrd="0" presId="urn:microsoft.com/office/officeart/2005/8/layout/radial5"/>
    <dgm:cxn modelId="{A58B1114-4CCC-4D39-9386-068E80A5F826}" type="presOf" srcId="{602D9195-1CE5-4972-8E1E-4C72809A3CDC}" destId="{56F8D815-DB67-4F4A-8EDB-0C4C43332973}" srcOrd="0" destOrd="0" presId="urn:microsoft.com/office/officeart/2005/8/layout/radial5"/>
    <dgm:cxn modelId="{A04F1F19-09BF-4069-98F3-2DA09D83E937}" type="presOf" srcId="{571880F2-916A-4DBC-B838-84DAFB9DA68E}" destId="{21919B37-EB0D-4413-B885-4415D23ACDF2}" srcOrd="0" destOrd="0" presId="urn:microsoft.com/office/officeart/2005/8/layout/radial5"/>
    <dgm:cxn modelId="{FBE2B71E-6DDF-4C95-8725-6C9070444058}" srcId="{215C6309-C517-44D9-BCEA-CA3EF42B18F9}" destId="{3FBB75E5-9560-48FC-BC11-F454C34018EB}" srcOrd="1" destOrd="0" parTransId="{29E71E61-B371-4948-AD9D-0F3764739B9B}" sibTransId="{A5C05005-18A6-4D27-ABED-BED10DF48C01}"/>
    <dgm:cxn modelId="{4EF4FE23-0610-45CD-83F5-7D6DF70D1BA4}" srcId="{215C6309-C517-44D9-BCEA-CA3EF42B18F9}" destId="{2B4353F6-ABF7-4F5A-9609-58D89151B70A}" srcOrd="8" destOrd="0" parTransId="{52260285-06C8-4803-8E3B-D9BB8D958D3B}" sibTransId="{104FB4A7-1649-42F1-9CD5-A32A40C9024B}"/>
    <dgm:cxn modelId="{B4D30224-7F90-431C-AA69-954CB78B9E3B}" srcId="{215C6309-C517-44D9-BCEA-CA3EF42B18F9}" destId="{AA2E4533-4E13-4CC6-95E1-C896CC53734F}" srcOrd="6" destOrd="0" parTransId="{D60D4608-F00E-4E77-96F9-597C6F1FE216}" sibTransId="{8840991D-501F-4271-A43A-0553947F953A}"/>
    <dgm:cxn modelId="{DD74B35D-22A6-4D2E-B109-5A2FF696C8BA}" type="presOf" srcId="{52260285-06C8-4803-8E3B-D9BB8D958D3B}" destId="{FAB388D2-1604-4064-B94A-9CDD6C09C39C}" srcOrd="1" destOrd="0" presId="urn:microsoft.com/office/officeart/2005/8/layout/radial5"/>
    <dgm:cxn modelId="{A11FF663-D26F-466A-99C2-FA1248C0B708}" type="presOf" srcId="{8F0D0684-E115-4D8A-8FB7-FD39E962E1EF}" destId="{6D9CAAFF-FC87-4BFC-AAD1-F7A5840A2761}" srcOrd="0" destOrd="0" presId="urn:microsoft.com/office/officeart/2005/8/layout/radial5"/>
    <dgm:cxn modelId="{360CDB66-8B9D-4CBA-A0A6-9C5FB59B4D34}" type="presOf" srcId="{BF887CED-6F75-4815-8FC7-BF84421B3671}" destId="{D5C1B7C4-17C5-485D-8C8A-8155201DFE09}" srcOrd="0" destOrd="0" presId="urn:microsoft.com/office/officeart/2005/8/layout/radial5"/>
    <dgm:cxn modelId="{99675648-2A36-483A-B1A1-ADCE3938D0B5}" type="presOf" srcId="{C87292E6-95D1-47DB-B1EF-3C2CD3ED6918}" destId="{667ED557-A9D1-4F39-92F4-E5979F61D0F5}" srcOrd="0" destOrd="0" presId="urn:microsoft.com/office/officeart/2005/8/layout/radial5"/>
    <dgm:cxn modelId="{1479C468-ECDE-471F-A2CA-A777DC3671EA}" type="presOf" srcId="{2B4353F6-ABF7-4F5A-9609-58D89151B70A}" destId="{FF0BAD24-6468-4C11-89E5-C9D7817FE936}" srcOrd="0" destOrd="0" presId="urn:microsoft.com/office/officeart/2005/8/layout/radial5"/>
    <dgm:cxn modelId="{DF71E04A-4E84-4CB4-97C6-ECED131B1E41}" type="presOf" srcId="{94BDA6F3-D8CD-4948-A7A6-1BD9C980C23A}" destId="{9F92D954-C3BE-4797-9B2F-9512F703756F}" srcOrd="0" destOrd="0" presId="urn:microsoft.com/office/officeart/2005/8/layout/radial5"/>
    <dgm:cxn modelId="{80DC824B-FE83-4A3E-97BA-5E44BBA423E4}" type="presOf" srcId="{6B3FB4A2-C3B4-482C-8BC3-0BD20BBD256C}" destId="{DFF47D6F-5BEF-4326-ABCF-30699EA6525E}" srcOrd="0" destOrd="0" presId="urn:microsoft.com/office/officeart/2005/8/layout/radial5"/>
    <dgm:cxn modelId="{FBBA846B-AFCA-47CB-B429-447B120D19EB}" srcId="{215C6309-C517-44D9-BCEA-CA3EF42B18F9}" destId="{BF887CED-6F75-4815-8FC7-BF84421B3671}" srcOrd="0" destOrd="0" parTransId="{94BDA6F3-D8CD-4948-A7A6-1BD9C980C23A}" sibTransId="{4D20BB7A-73D0-4A4A-8DAB-4CCF8A5ED98C}"/>
    <dgm:cxn modelId="{20DB2670-4066-4CA5-96C4-EFB9B8B32924}" srcId="{B32D7CEF-3072-4785-9851-3B19DA7F7C6B}" destId="{215C6309-C517-44D9-BCEA-CA3EF42B18F9}" srcOrd="0" destOrd="0" parTransId="{84DE3B35-BF5D-4E7C-905E-01939A4147FA}" sibTransId="{33D75333-A9D1-4FEA-AFEB-873C58AA8655}"/>
    <dgm:cxn modelId="{86415971-0B92-4B69-B75F-19B6E0FB0299}" type="presOf" srcId="{AA2E4533-4E13-4CC6-95E1-C896CC53734F}" destId="{832E0BF0-9448-4D32-9EAC-AAB3DD5D4A7A}" srcOrd="0" destOrd="0" presId="urn:microsoft.com/office/officeart/2005/8/layout/radial5"/>
    <dgm:cxn modelId="{2A9E3D5A-F67A-4312-80C1-008733144788}" type="presOf" srcId="{29E71E61-B371-4948-AD9D-0F3764739B9B}" destId="{0C57CB10-764F-4F1D-A1A8-3BAD4DF8E0A6}" srcOrd="1" destOrd="0" presId="urn:microsoft.com/office/officeart/2005/8/layout/radial5"/>
    <dgm:cxn modelId="{D604865A-8846-41D0-9588-EA583960A4B4}" srcId="{215C6309-C517-44D9-BCEA-CA3EF42B18F9}" destId="{8F0D0684-E115-4D8A-8FB7-FD39E962E1EF}" srcOrd="10" destOrd="0" parTransId="{4BBF6EC2-AFD2-4AD8-99D0-4360ED91BCED}" sibTransId="{F267AC05-0539-4BF0-B041-4F7BDE779D17}"/>
    <dgm:cxn modelId="{9EFCA75A-34C4-44BC-83B7-0E5928E96D0F}" type="presOf" srcId="{3FBB75E5-9560-48FC-BC11-F454C34018EB}" destId="{16803D06-372E-4B93-8A22-CE4109CE0653}" srcOrd="0" destOrd="0" presId="urn:microsoft.com/office/officeart/2005/8/layout/radial5"/>
    <dgm:cxn modelId="{96F6C07A-849A-41C3-B454-C69803EA462B}" srcId="{215C6309-C517-44D9-BCEA-CA3EF42B18F9}" destId="{09080C70-90AF-44F3-B142-70F538D00167}" srcOrd="3" destOrd="0" parTransId="{6B3FB4A2-C3B4-482C-8BC3-0BD20BBD256C}" sibTransId="{22E02468-1A4F-4E30-B4B6-1F347618F10D}"/>
    <dgm:cxn modelId="{80BF637F-E77A-4505-9555-68E8F7801BA3}" type="presOf" srcId="{FA1E5DA0-1AB4-41F7-86F7-BCC5CC6FDC3A}" destId="{B0CFF0F2-E017-42FA-AE16-7D77AAEA3C2B}" srcOrd="0" destOrd="0" presId="urn:microsoft.com/office/officeart/2005/8/layout/radial5"/>
    <dgm:cxn modelId="{1C530E86-4816-48AD-BA44-28D173440A12}" srcId="{215C6309-C517-44D9-BCEA-CA3EF42B18F9}" destId="{B501903D-AF51-4BBA-8133-A96B3BE2A445}" srcOrd="11" destOrd="0" parTransId="{D2296675-30AC-41B9-A15E-EDCD976BE570}" sibTransId="{B0818421-141C-4550-9A2A-5CAF52340C28}"/>
    <dgm:cxn modelId="{541E6286-3035-48DD-B533-18659E7EA433}" type="presOf" srcId="{7EC06F3D-24D8-414F-8B7E-24C2C6DC40A4}" destId="{405C0E51-75FF-4BEA-BCBA-F1DA06B7F4F1}" srcOrd="0" destOrd="0" presId="urn:microsoft.com/office/officeart/2005/8/layout/radial5"/>
    <dgm:cxn modelId="{07F56091-AE09-412E-9CAB-A53A25332941}" type="presOf" srcId="{29E71E61-B371-4948-AD9D-0F3764739B9B}" destId="{D521B5F4-07A3-4767-9D20-F5B98B71F776}" srcOrd="0" destOrd="0" presId="urn:microsoft.com/office/officeart/2005/8/layout/radial5"/>
    <dgm:cxn modelId="{6BEC5192-57FD-400D-B93B-4AD881BD276C}" type="presOf" srcId="{D2296675-30AC-41B9-A15E-EDCD976BE570}" destId="{4C879429-0728-400E-85B9-DD2A5C624F1B}" srcOrd="1" destOrd="0" presId="urn:microsoft.com/office/officeart/2005/8/layout/radial5"/>
    <dgm:cxn modelId="{C83ABA93-358F-424B-A1AB-3282F6EA9664}" type="presOf" srcId="{CA8B5A37-A767-4F01-8809-1B58231D81E3}" destId="{E5813AE6-6C9D-43C7-A113-D66B5592A446}" srcOrd="1" destOrd="0" presId="urn:microsoft.com/office/officeart/2005/8/layout/radial5"/>
    <dgm:cxn modelId="{CE9D1996-C2F2-440B-B8EA-568061FB64BC}" type="presOf" srcId="{C87292E6-95D1-47DB-B1EF-3C2CD3ED6918}" destId="{4C1CE5E1-449E-4F14-B609-F56D368BC65B}" srcOrd="1" destOrd="0" presId="urn:microsoft.com/office/officeart/2005/8/layout/radial5"/>
    <dgm:cxn modelId="{A17F0499-37DD-49BE-BD26-31F7A1992510}" type="presOf" srcId="{B501903D-AF51-4BBA-8133-A96B3BE2A445}" destId="{2DCE721B-1DE1-41CB-BE06-F67BBB267FC9}" srcOrd="0" destOrd="0" presId="urn:microsoft.com/office/officeart/2005/8/layout/radial5"/>
    <dgm:cxn modelId="{BDE0F999-DE18-4C6E-9F78-22F345B5D1C4}" type="presOf" srcId="{602D9195-1CE5-4972-8E1E-4C72809A3CDC}" destId="{809EABB0-BB67-46F5-8B35-AD89F2B16090}" srcOrd="1" destOrd="0" presId="urn:microsoft.com/office/officeart/2005/8/layout/radial5"/>
    <dgm:cxn modelId="{623664A6-B325-46A4-BDEA-A4D6C6CDA67D}" type="presOf" srcId="{01078892-39E7-4D1D-9C84-D2C48065F65C}" destId="{D9224613-BB8F-4CF7-8900-37EF259D7477}" srcOrd="0" destOrd="0" presId="urn:microsoft.com/office/officeart/2005/8/layout/radial5"/>
    <dgm:cxn modelId="{794282A6-D2FB-4287-A455-45F9E46DD844}" srcId="{215C6309-C517-44D9-BCEA-CA3EF42B18F9}" destId="{7C6FEB52-8102-4975-B0C1-1DC849681E14}" srcOrd="7" destOrd="0" parTransId="{CA8B5A37-A767-4F01-8809-1B58231D81E3}" sibTransId="{18097E7E-D6EA-4BDC-849C-42E23E88772F}"/>
    <dgm:cxn modelId="{6B7A0AAD-4C6C-4755-A1C6-49D7813BC0CD}" type="presOf" srcId="{94BDA6F3-D8CD-4948-A7A6-1BD9C980C23A}" destId="{633FB882-630B-47EE-8F4E-CB47D9C409C8}" srcOrd="1" destOrd="0" presId="urn:microsoft.com/office/officeart/2005/8/layout/radial5"/>
    <dgm:cxn modelId="{F59831B5-03D5-4098-87E5-10CD52A5FF3A}" type="presOf" srcId="{7C6FEB52-8102-4975-B0C1-1DC849681E14}" destId="{C6056161-5D34-45D7-9F2C-45028B49D59C}" srcOrd="0" destOrd="0" presId="urn:microsoft.com/office/officeart/2005/8/layout/radial5"/>
    <dgm:cxn modelId="{CFBD96B6-71E8-492C-83FB-69B935CBEC9F}" type="presOf" srcId="{52260285-06C8-4803-8E3B-D9BB8D958D3B}" destId="{8F5BC0BC-4775-421F-86F5-87598E162777}" srcOrd="0" destOrd="0" presId="urn:microsoft.com/office/officeart/2005/8/layout/radial5"/>
    <dgm:cxn modelId="{4B9E89B9-192C-4CBA-8555-B756FAFB9E2C}" type="presOf" srcId="{0163C03C-2171-4459-B80A-D7B1FC7E6EBE}" destId="{797BF3C9-F866-4654-99F3-4A2E92AC4BE4}" srcOrd="0" destOrd="0" presId="urn:microsoft.com/office/officeart/2005/8/layout/radial5"/>
    <dgm:cxn modelId="{BECAF2BA-3DA8-4749-8AF9-07F0DBF03490}" type="presOf" srcId="{0163C03C-2171-4459-B80A-D7B1FC7E6EBE}" destId="{359E919A-23CB-4E7D-B531-017270699C45}" srcOrd="1" destOrd="0" presId="urn:microsoft.com/office/officeart/2005/8/layout/radial5"/>
    <dgm:cxn modelId="{FBB046CF-F51A-4978-8BA2-E157928C8579}" type="presOf" srcId="{4BBF6EC2-AFD2-4AD8-99D0-4360ED91BCED}" destId="{E8602C2D-2795-4D5D-A6DF-9FFEDFB4A718}" srcOrd="1" destOrd="0" presId="urn:microsoft.com/office/officeart/2005/8/layout/radial5"/>
    <dgm:cxn modelId="{ECF6EECF-92E6-40A3-A4BA-CE7CD62958DC}" type="presOf" srcId="{D60D4608-F00E-4E77-96F9-597C6F1FE216}" destId="{9BCF5AAB-A8E6-4C61-8AF0-7841A6A00D1B}" srcOrd="1" destOrd="0" presId="urn:microsoft.com/office/officeart/2005/8/layout/radial5"/>
    <dgm:cxn modelId="{90931AD0-A8EB-430B-85EC-5BF154A210D5}" type="presOf" srcId="{D60D4608-F00E-4E77-96F9-597C6F1FE216}" destId="{5A9FA1C6-1BB7-40F3-9FF0-9AD07D2DBD2A}" srcOrd="0" destOrd="0" presId="urn:microsoft.com/office/officeart/2005/8/layout/radial5"/>
    <dgm:cxn modelId="{FF236BD2-F811-4A93-8E0B-70855DB3685E}" type="presOf" srcId="{4BBF6EC2-AFD2-4AD8-99D0-4360ED91BCED}" destId="{3AC04324-CEBC-4046-9E71-385723DD8F9D}" srcOrd="0" destOrd="0" presId="urn:microsoft.com/office/officeart/2005/8/layout/radial5"/>
    <dgm:cxn modelId="{F359E0D9-C5C9-4429-8B23-2D5D012000BB}" srcId="{215C6309-C517-44D9-BCEA-CA3EF42B18F9}" destId="{571880F2-916A-4DBC-B838-84DAFB9DA68E}" srcOrd="4" destOrd="0" parTransId="{FA1E5DA0-1AB4-41F7-86F7-BCC5CC6FDC3A}" sibTransId="{7FC6D8B2-C48A-4CAE-A89A-6C311419A9B2}"/>
    <dgm:cxn modelId="{3E14A8E7-1A0C-47B4-BD67-4B8953032DC4}" srcId="{215C6309-C517-44D9-BCEA-CA3EF42B18F9}" destId="{FDE6184E-6170-4EAA-B457-3C3DE3367801}" srcOrd="5" destOrd="0" parTransId="{0163C03C-2171-4459-B80A-D7B1FC7E6EBE}" sibTransId="{FC7B6F42-19B6-4C66-9018-9408B4B3F5AC}"/>
    <dgm:cxn modelId="{201341E8-D782-4B6A-B54D-A91E028B4455}" srcId="{215C6309-C517-44D9-BCEA-CA3EF42B18F9}" destId="{01078892-39E7-4D1D-9C84-D2C48065F65C}" srcOrd="2" destOrd="0" parTransId="{602D9195-1CE5-4972-8E1E-4C72809A3CDC}" sibTransId="{EA548F56-B54E-49F9-B7F2-38FD18764C05}"/>
    <dgm:cxn modelId="{5AB490F3-DD33-4AC8-A484-C8D034AFBF04}" type="presOf" srcId="{D2296675-30AC-41B9-A15E-EDCD976BE570}" destId="{9B583862-BC79-4849-A115-5D840E59DD81}" srcOrd="0" destOrd="0" presId="urn:microsoft.com/office/officeart/2005/8/layout/radial5"/>
    <dgm:cxn modelId="{CE7770F4-59D3-4FA3-89D4-59B1B5904F9D}" type="presOf" srcId="{FA1E5DA0-1AB4-41F7-86F7-BCC5CC6FDC3A}" destId="{F7F28F1D-B6CF-4180-9257-FCF5323815C7}" srcOrd="1" destOrd="0" presId="urn:microsoft.com/office/officeart/2005/8/layout/radial5"/>
    <dgm:cxn modelId="{F6C7BCF8-27C6-46C0-8956-7AB3BB96A94C}" srcId="{215C6309-C517-44D9-BCEA-CA3EF42B18F9}" destId="{7EC06F3D-24D8-414F-8B7E-24C2C6DC40A4}" srcOrd="9" destOrd="0" parTransId="{C87292E6-95D1-47DB-B1EF-3C2CD3ED6918}" sibTransId="{93D51A54-D267-475D-BBA1-6E9338DA7572}"/>
    <dgm:cxn modelId="{A5C6ADF9-35E9-49F8-A433-FA14C3001EDA}" type="presOf" srcId="{CA8B5A37-A767-4F01-8809-1B58231D81E3}" destId="{C7575B80-47C6-4383-BD26-5C7BF41D7229}" srcOrd="0" destOrd="0" presId="urn:microsoft.com/office/officeart/2005/8/layout/radial5"/>
    <dgm:cxn modelId="{33E0E8FB-0286-43F2-B429-2EB296F981EF}" type="presOf" srcId="{09080C70-90AF-44F3-B142-70F538D00167}" destId="{3ABC3361-2C28-4745-86C7-9CCEBCC20412}" srcOrd="0" destOrd="0" presId="urn:microsoft.com/office/officeart/2005/8/layout/radial5"/>
    <dgm:cxn modelId="{3B50E9FC-4F81-4600-AA27-223388BB138E}" type="presOf" srcId="{FDE6184E-6170-4EAA-B457-3C3DE3367801}" destId="{2E16EF0F-DD99-4008-B112-EFCE25A12B1E}" srcOrd="0" destOrd="0" presId="urn:microsoft.com/office/officeart/2005/8/layout/radial5"/>
    <dgm:cxn modelId="{68D70077-36E7-413A-AD89-A79BCAFAD650}" type="presParOf" srcId="{80C7FEA2-647C-48F8-BA3E-F7CCEC87B5C4}" destId="{0109C47B-3F0E-45FD-BD4D-116329143A4D}" srcOrd="0" destOrd="0" presId="urn:microsoft.com/office/officeart/2005/8/layout/radial5"/>
    <dgm:cxn modelId="{3D9B1F3E-FABB-4F68-8FB7-05A39A29E331}" type="presParOf" srcId="{80C7FEA2-647C-48F8-BA3E-F7CCEC87B5C4}" destId="{9F92D954-C3BE-4797-9B2F-9512F703756F}" srcOrd="1" destOrd="0" presId="urn:microsoft.com/office/officeart/2005/8/layout/radial5"/>
    <dgm:cxn modelId="{EC5558B9-40B3-4F66-A058-4160E843B2E3}" type="presParOf" srcId="{9F92D954-C3BE-4797-9B2F-9512F703756F}" destId="{633FB882-630B-47EE-8F4E-CB47D9C409C8}" srcOrd="0" destOrd="0" presId="urn:microsoft.com/office/officeart/2005/8/layout/radial5"/>
    <dgm:cxn modelId="{8220BC3D-282C-43AB-88BC-FC9F0099D535}" type="presParOf" srcId="{80C7FEA2-647C-48F8-BA3E-F7CCEC87B5C4}" destId="{D5C1B7C4-17C5-485D-8C8A-8155201DFE09}" srcOrd="2" destOrd="0" presId="urn:microsoft.com/office/officeart/2005/8/layout/radial5"/>
    <dgm:cxn modelId="{4B20D285-5B0F-4E37-B2C4-0DC612EF4CAE}" type="presParOf" srcId="{80C7FEA2-647C-48F8-BA3E-F7CCEC87B5C4}" destId="{D521B5F4-07A3-4767-9D20-F5B98B71F776}" srcOrd="3" destOrd="0" presId="urn:microsoft.com/office/officeart/2005/8/layout/radial5"/>
    <dgm:cxn modelId="{23494F31-2976-47ED-A239-5082D9DCA83E}" type="presParOf" srcId="{D521B5F4-07A3-4767-9D20-F5B98B71F776}" destId="{0C57CB10-764F-4F1D-A1A8-3BAD4DF8E0A6}" srcOrd="0" destOrd="0" presId="urn:microsoft.com/office/officeart/2005/8/layout/radial5"/>
    <dgm:cxn modelId="{4DD98216-6EC1-48C1-BC2B-101735C73761}" type="presParOf" srcId="{80C7FEA2-647C-48F8-BA3E-F7CCEC87B5C4}" destId="{16803D06-372E-4B93-8A22-CE4109CE0653}" srcOrd="4" destOrd="0" presId="urn:microsoft.com/office/officeart/2005/8/layout/radial5"/>
    <dgm:cxn modelId="{5CBA8F01-1071-4BA3-B71E-ACA773748005}" type="presParOf" srcId="{80C7FEA2-647C-48F8-BA3E-F7CCEC87B5C4}" destId="{56F8D815-DB67-4F4A-8EDB-0C4C43332973}" srcOrd="5" destOrd="0" presId="urn:microsoft.com/office/officeart/2005/8/layout/radial5"/>
    <dgm:cxn modelId="{AACE351D-1418-49DA-B3B2-F1AA7CA02177}" type="presParOf" srcId="{56F8D815-DB67-4F4A-8EDB-0C4C43332973}" destId="{809EABB0-BB67-46F5-8B35-AD89F2B16090}" srcOrd="0" destOrd="0" presId="urn:microsoft.com/office/officeart/2005/8/layout/radial5"/>
    <dgm:cxn modelId="{5124C2A9-D269-47CB-986B-AC42F0C5C821}" type="presParOf" srcId="{80C7FEA2-647C-48F8-BA3E-F7CCEC87B5C4}" destId="{D9224613-BB8F-4CF7-8900-37EF259D7477}" srcOrd="6" destOrd="0" presId="urn:microsoft.com/office/officeart/2005/8/layout/radial5"/>
    <dgm:cxn modelId="{E821192B-020A-4B44-970A-0DDE92D5EDE8}" type="presParOf" srcId="{80C7FEA2-647C-48F8-BA3E-F7CCEC87B5C4}" destId="{DFF47D6F-5BEF-4326-ABCF-30699EA6525E}" srcOrd="7" destOrd="0" presId="urn:microsoft.com/office/officeart/2005/8/layout/radial5"/>
    <dgm:cxn modelId="{8EF2B071-6CCE-438C-9D2A-B33DB066207D}" type="presParOf" srcId="{DFF47D6F-5BEF-4326-ABCF-30699EA6525E}" destId="{ABBCEBC2-C44B-4085-AA51-15980BA43BC1}" srcOrd="0" destOrd="0" presId="urn:microsoft.com/office/officeart/2005/8/layout/radial5"/>
    <dgm:cxn modelId="{7936CFE4-4D99-40C3-B7FA-B27474A4C38D}" type="presParOf" srcId="{80C7FEA2-647C-48F8-BA3E-F7CCEC87B5C4}" destId="{3ABC3361-2C28-4745-86C7-9CCEBCC20412}" srcOrd="8" destOrd="0" presId="urn:microsoft.com/office/officeart/2005/8/layout/radial5"/>
    <dgm:cxn modelId="{E85C704E-8FAD-4657-BBC6-546A6ECF315B}" type="presParOf" srcId="{80C7FEA2-647C-48F8-BA3E-F7CCEC87B5C4}" destId="{B0CFF0F2-E017-42FA-AE16-7D77AAEA3C2B}" srcOrd="9" destOrd="0" presId="urn:microsoft.com/office/officeart/2005/8/layout/radial5"/>
    <dgm:cxn modelId="{72B38605-1D2A-4B60-9E3F-CFABD996080F}" type="presParOf" srcId="{B0CFF0F2-E017-42FA-AE16-7D77AAEA3C2B}" destId="{F7F28F1D-B6CF-4180-9257-FCF5323815C7}" srcOrd="0" destOrd="0" presId="urn:microsoft.com/office/officeart/2005/8/layout/radial5"/>
    <dgm:cxn modelId="{24678500-C1FA-438D-854C-F0CCC118AE3B}" type="presParOf" srcId="{80C7FEA2-647C-48F8-BA3E-F7CCEC87B5C4}" destId="{21919B37-EB0D-4413-B885-4415D23ACDF2}" srcOrd="10" destOrd="0" presId="urn:microsoft.com/office/officeart/2005/8/layout/radial5"/>
    <dgm:cxn modelId="{0FAED1B8-F4A2-4BA2-96A1-9F7C0EC2B26B}" type="presParOf" srcId="{80C7FEA2-647C-48F8-BA3E-F7CCEC87B5C4}" destId="{797BF3C9-F866-4654-99F3-4A2E92AC4BE4}" srcOrd="11" destOrd="0" presId="urn:microsoft.com/office/officeart/2005/8/layout/radial5"/>
    <dgm:cxn modelId="{B278E3A4-9B22-43AA-8026-CDDBABC2E863}" type="presParOf" srcId="{797BF3C9-F866-4654-99F3-4A2E92AC4BE4}" destId="{359E919A-23CB-4E7D-B531-017270699C45}" srcOrd="0" destOrd="0" presId="urn:microsoft.com/office/officeart/2005/8/layout/radial5"/>
    <dgm:cxn modelId="{5F6D647C-D1EE-438D-8FDA-8A8D205DC1F9}" type="presParOf" srcId="{80C7FEA2-647C-48F8-BA3E-F7CCEC87B5C4}" destId="{2E16EF0F-DD99-4008-B112-EFCE25A12B1E}" srcOrd="12" destOrd="0" presId="urn:microsoft.com/office/officeart/2005/8/layout/radial5"/>
    <dgm:cxn modelId="{0470C5F2-6FFF-48B7-A9FC-9E801C772B11}" type="presParOf" srcId="{80C7FEA2-647C-48F8-BA3E-F7CCEC87B5C4}" destId="{5A9FA1C6-1BB7-40F3-9FF0-9AD07D2DBD2A}" srcOrd="13" destOrd="0" presId="urn:microsoft.com/office/officeart/2005/8/layout/radial5"/>
    <dgm:cxn modelId="{7A17CA06-0775-43F5-A703-4FD051397AAE}" type="presParOf" srcId="{5A9FA1C6-1BB7-40F3-9FF0-9AD07D2DBD2A}" destId="{9BCF5AAB-A8E6-4C61-8AF0-7841A6A00D1B}" srcOrd="0" destOrd="0" presId="urn:microsoft.com/office/officeart/2005/8/layout/radial5"/>
    <dgm:cxn modelId="{C38D6F8A-7158-4E88-9163-B7D716126E9F}" type="presParOf" srcId="{80C7FEA2-647C-48F8-BA3E-F7CCEC87B5C4}" destId="{832E0BF0-9448-4D32-9EAC-AAB3DD5D4A7A}" srcOrd="14" destOrd="0" presId="urn:microsoft.com/office/officeart/2005/8/layout/radial5"/>
    <dgm:cxn modelId="{D9E14E37-BE82-445F-95D8-479EF99C6DD2}" type="presParOf" srcId="{80C7FEA2-647C-48F8-BA3E-F7CCEC87B5C4}" destId="{C7575B80-47C6-4383-BD26-5C7BF41D7229}" srcOrd="15" destOrd="0" presId="urn:microsoft.com/office/officeart/2005/8/layout/radial5"/>
    <dgm:cxn modelId="{E38C4DED-030B-4837-A767-1E3ADD5645C0}" type="presParOf" srcId="{C7575B80-47C6-4383-BD26-5C7BF41D7229}" destId="{E5813AE6-6C9D-43C7-A113-D66B5592A446}" srcOrd="0" destOrd="0" presId="urn:microsoft.com/office/officeart/2005/8/layout/radial5"/>
    <dgm:cxn modelId="{FE478169-88E7-41F4-9961-6A4BC45F92F7}" type="presParOf" srcId="{80C7FEA2-647C-48F8-BA3E-F7CCEC87B5C4}" destId="{C6056161-5D34-45D7-9F2C-45028B49D59C}" srcOrd="16" destOrd="0" presId="urn:microsoft.com/office/officeart/2005/8/layout/radial5"/>
    <dgm:cxn modelId="{F92110EA-B88A-4AB2-A177-F0A6B8041AFE}" type="presParOf" srcId="{80C7FEA2-647C-48F8-BA3E-F7CCEC87B5C4}" destId="{8F5BC0BC-4775-421F-86F5-87598E162777}" srcOrd="17" destOrd="0" presId="urn:microsoft.com/office/officeart/2005/8/layout/radial5"/>
    <dgm:cxn modelId="{308A06F9-8E9C-47CD-8D2B-4AA5D4A55114}" type="presParOf" srcId="{8F5BC0BC-4775-421F-86F5-87598E162777}" destId="{FAB388D2-1604-4064-B94A-9CDD6C09C39C}" srcOrd="0" destOrd="0" presId="urn:microsoft.com/office/officeart/2005/8/layout/radial5"/>
    <dgm:cxn modelId="{B4F249F7-212E-4A1B-B2F4-85C91B728E8B}" type="presParOf" srcId="{80C7FEA2-647C-48F8-BA3E-F7CCEC87B5C4}" destId="{FF0BAD24-6468-4C11-89E5-C9D7817FE936}" srcOrd="18" destOrd="0" presId="urn:microsoft.com/office/officeart/2005/8/layout/radial5"/>
    <dgm:cxn modelId="{48DAC885-A68B-41C5-BB8B-CC14C8267FFF}" type="presParOf" srcId="{80C7FEA2-647C-48F8-BA3E-F7CCEC87B5C4}" destId="{667ED557-A9D1-4F39-92F4-E5979F61D0F5}" srcOrd="19" destOrd="0" presId="urn:microsoft.com/office/officeart/2005/8/layout/radial5"/>
    <dgm:cxn modelId="{ED5F9B13-F2AC-4D4B-9F1C-91DC193C2140}" type="presParOf" srcId="{667ED557-A9D1-4F39-92F4-E5979F61D0F5}" destId="{4C1CE5E1-449E-4F14-B609-F56D368BC65B}" srcOrd="0" destOrd="0" presId="urn:microsoft.com/office/officeart/2005/8/layout/radial5"/>
    <dgm:cxn modelId="{71B8B6F2-7D96-47D7-BB9D-791279204B59}" type="presParOf" srcId="{80C7FEA2-647C-48F8-BA3E-F7CCEC87B5C4}" destId="{405C0E51-75FF-4BEA-BCBA-F1DA06B7F4F1}" srcOrd="20" destOrd="0" presId="urn:microsoft.com/office/officeart/2005/8/layout/radial5"/>
    <dgm:cxn modelId="{71329CB1-1A36-43E2-B412-E38874AECF80}" type="presParOf" srcId="{80C7FEA2-647C-48F8-BA3E-F7CCEC87B5C4}" destId="{3AC04324-CEBC-4046-9E71-385723DD8F9D}" srcOrd="21" destOrd="0" presId="urn:microsoft.com/office/officeart/2005/8/layout/radial5"/>
    <dgm:cxn modelId="{E6952626-67CF-446C-A8D8-1F8672689D0E}" type="presParOf" srcId="{3AC04324-CEBC-4046-9E71-385723DD8F9D}" destId="{E8602C2D-2795-4D5D-A6DF-9FFEDFB4A718}" srcOrd="0" destOrd="0" presId="urn:microsoft.com/office/officeart/2005/8/layout/radial5"/>
    <dgm:cxn modelId="{01D1BF00-393C-4D63-84D8-DD30F836DB11}" type="presParOf" srcId="{80C7FEA2-647C-48F8-BA3E-F7CCEC87B5C4}" destId="{6D9CAAFF-FC87-4BFC-AAD1-F7A5840A2761}" srcOrd="22" destOrd="0" presId="urn:microsoft.com/office/officeart/2005/8/layout/radial5"/>
    <dgm:cxn modelId="{B0D8EC68-31D6-4950-9B38-DB6E22256422}" type="presParOf" srcId="{80C7FEA2-647C-48F8-BA3E-F7CCEC87B5C4}" destId="{9B583862-BC79-4849-A115-5D840E59DD81}" srcOrd="23" destOrd="0" presId="urn:microsoft.com/office/officeart/2005/8/layout/radial5"/>
    <dgm:cxn modelId="{D4668CF1-5271-47F7-92A0-3369D7D26C96}" type="presParOf" srcId="{9B583862-BC79-4849-A115-5D840E59DD81}" destId="{4C879429-0728-400E-85B9-DD2A5C624F1B}" srcOrd="0" destOrd="0" presId="urn:microsoft.com/office/officeart/2005/8/layout/radial5"/>
    <dgm:cxn modelId="{FE4F3BF4-1658-471E-AAF2-4376E5FC3A13}" type="presParOf" srcId="{80C7FEA2-647C-48F8-BA3E-F7CCEC87B5C4}" destId="{2DCE721B-1DE1-41CB-BE06-F67BBB267FC9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CA19A-F315-4DA7-8F9E-AF7218ABE9F6}">
      <dsp:nvSpPr>
        <dsp:cNvPr id="0" name=""/>
        <dsp:cNvSpPr/>
      </dsp:nvSpPr>
      <dsp:spPr>
        <a:xfrm>
          <a:off x="4530035" y="1726513"/>
          <a:ext cx="3205032" cy="556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22"/>
              </a:lnTo>
              <a:lnTo>
                <a:pt x="3205032" y="278122"/>
              </a:lnTo>
              <a:lnTo>
                <a:pt x="3205032" y="55624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50709-C688-4F72-A65B-2FC29330675C}">
      <dsp:nvSpPr>
        <dsp:cNvPr id="0" name=""/>
        <dsp:cNvSpPr/>
      </dsp:nvSpPr>
      <dsp:spPr>
        <a:xfrm>
          <a:off x="4484315" y="1726513"/>
          <a:ext cx="91440" cy="5562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4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FB9E8-F96C-4E89-A16E-6742DD2AEF40}">
      <dsp:nvSpPr>
        <dsp:cNvPr id="0" name=""/>
        <dsp:cNvSpPr/>
      </dsp:nvSpPr>
      <dsp:spPr>
        <a:xfrm>
          <a:off x="1325002" y="1726513"/>
          <a:ext cx="3205032" cy="556245"/>
        </a:xfrm>
        <a:custGeom>
          <a:avLst/>
          <a:gdLst/>
          <a:ahLst/>
          <a:cxnLst/>
          <a:rect l="0" t="0" r="0" b="0"/>
          <a:pathLst>
            <a:path>
              <a:moveTo>
                <a:pt x="3205032" y="0"/>
              </a:moveTo>
              <a:lnTo>
                <a:pt x="3205032" y="278122"/>
              </a:lnTo>
              <a:lnTo>
                <a:pt x="0" y="278122"/>
              </a:lnTo>
              <a:lnTo>
                <a:pt x="0" y="55624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5A8A8-9221-4FCB-B1E1-CE2CAED52727}">
      <dsp:nvSpPr>
        <dsp:cNvPr id="0" name=""/>
        <dsp:cNvSpPr/>
      </dsp:nvSpPr>
      <dsp:spPr>
        <a:xfrm>
          <a:off x="3205641" y="402119"/>
          <a:ext cx="2648787" cy="13243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Types of OER</a:t>
          </a:r>
          <a:endParaRPr lang="en-US" sz="3900" kern="1200" dirty="0">
            <a:solidFill>
              <a:schemeClr val="tx1"/>
            </a:solidFill>
          </a:endParaRPr>
        </a:p>
      </dsp:txBody>
      <dsp:txXfrm>
        <a:off x="3205641" y="402119"/>
        <a:ext cx="2648787" cy="1324393"/>
      </dsp:txXfrm>
    </dsp:sp>
    <dsp:sp modelId="{25484F36-C7E7-4E3D-BE1C-BC649487F22B}">
      <dsp:nvSpPr>
        <dsp:cNvPr id="0" name=""/>
        <dsp:cNvSpPr/>
      </dsp:nvSpPr>
      <dsp:spPr>
        <a:xfrm>
          <a:off x="608" y="2282758"/>
          <a:ext cx="2648787" cy="132439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1"/>
              </a:solidFill>
            </a:rPr>
            <a:t>Open Online Course</a:t>
          </a:r>
        </a:p>
      </dsp:txBody>
      <dsp:txXfrm>
        <a:off x="608" y="2282758"/>
        <a:ext cx="2648787" cy="1324393"/>
      </dsp:txXfrm>
    </dsp:sp>
    <dsp:sp modelId="{4214FE3A-8AE1-40D5-8EE8-8CE1E4752269}">
      <dsp:nvSpPr>
        <dsp:cNvPr id="0" name=""/>
        <dsp:cNvSpPr/>
      </dsp:nvSpPr>
      <dsp:spPr>
        <a:xfrm>
          <a:off x="3205641" y="2282758"/>
          <a:ext cx="2648787" cy="13243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1"/>
              </a:solidFill>
            </a:rPr>
            <a:t>Open Course Ware</a:t>
          </a:r>
        </a:p>
      </dsp:txBody>
      <dsp:txXfrm>
        <a:off x="3205641" y="2282758"/>
        <a:ext cx="2648787" cy="1324393"/>
      </dsp:txXfrm>
    </dsp:sp>
    <dsp:sp modelId="{074F87DB-62B5-45CC-B9ED-1C933E319455}">
      <dsp:nvSpPr>
        <dsp:cNvPr id="0" name=""/>
        <dsp:cNvSpPr/>
      </dsp:nvSpPr>
      <dsp:spPr>
        <a:xfrm>
          <a:off x="6410674" y="2282758"/>
          <a:ext cx="2648787" cy="132439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1"/>
              </a:solidFill>
            </a:rPr>
            <a:t>Open Textbooks</a:t>
          </a:r>
        </a:p>
      </dsp:txBody>
      <dsp:txXfrm>
        <a:off x="6410674" y="2282758"/>
        <a:ext cx="2648787" cy="1324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7FCED-DC55-4C6A-BBCE-EFC68AA4D2CF}">
      <dsp:nvSpPr>
        <dsp:cNvPr id="0" name=""/>
        <dsp:cNvSpPr/>
      </dsp:nvSpPr>
      <dsp:spPr>
        <a:xfrm>
          <a:off x="-4989158" y="-764431"/>
          <a:ext cx="5941837" cy="5941837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6B245-FB42-43B0-A556-5E6CCE26E298}">
      <dsp:nvSpPr>
        <dsp:cNvPr id="0" name=""/>
        <dsp:cNvSpPr/>
      </dsp:nvSpPr>
      <dsp:spPr>
        <a:xfrm>
          <a:off x="416785" y="275722"/>
          <a:ext cx="4213785" cy="5517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99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Text/Print</a:t>
          </a:r>
        </a:p>
      </dsp:txBody>
      <dsp:txXfrm>
        <a:off x="416785" y="275722"/>
        <a:ext cx="4213785" cy="551798"/>
      </dsp:txXfrm>
    </dsp:sp>
    <dsp:sp modelId="{507A5FB6-7B52-46D1-8EDA-9D5D6788DCBE}">
      <dsp:nvSpPr>
        <dsp:cNvPr id="0" name=""/>
        <dsp:cNvSpPr/>
      </dsp:nvSpPr>
      <dsp:spPr>
        <a:xfrm>
          <a:off x="71911" y="206747"/>
          <a:ext cx="689747" cy="6897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BBB7E-915A-4DAC-9349-DB643095F3AC}">
      <dsp:nvSpPr>
        <dsp:cNvPr id="0" name=""/>
        <dsp:cNvSpPr/>
      </dsp:nvSpPr>
      <dsp:spPr>
        <a:xfrm>
          <a:off x="812188" y="1103155"/>
          <a:ext cx="3818382" cy="551798"/>
        </a:xfrm>
        <a:prstGeom prst="rect">
          <a:avLst/>
        </a:prstGeom>
        <a:solidFill>
          <a:schemeClr val="accent3">
            <a:hueOff val="2364881"/>
            <a:satOff val="1474"/>
            <a:lumOff val="-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99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Visual/Photograph</a:t>
          </a:r>
        </a:p>
      </dsp:txBody>
      <dsp:txXfrm>
        <a:off x="812188" y="1103155"/>
        <a:ext cx="3818382" cy="551798"/>
      </dsp:txXfrm>
    </dsp:sp>
    <dsp:sp modelId="{3DE84CE3-2BE3-4E89-A228-B8B8B28F6BB3}">
      <dsp:nvSpPr>
        <dsp:cNvPr id="0" name=""/>
        <dsp:cNvSpPr/>
      </dsp:nvSpPr>
      <dsp:spPr>
        <a:xfrm>
          <a:off x="467314" y="1034180"/>
          <a:ext cx="689747" cy="6897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64881"/>
              <a:satOff val="1474"/>
              <a:lumOff val="-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1E619-EB1A-4B4F-9424-D60DC1A28CC4}">
      <dsp:nvSpPr>
        <dsp:cNvPr id="0" name=""/>
        <dsp:cNvSpPr/>
      </dsp:nvSpPr>
      <dsp:spPr>
        <a:xfrm>
          <a:off x="933544" y="1930587"/>
          <a:ext cx="3697025" cy="551798"/>
        </a:xfrm>
        <a:prstGeom prst="rect">
          <a:avLst/>
        </a:prstGeom>
        <a:solidFill>
          <a:schemeClr val="accent3">
            <a:hueOff val="4729762"/>
            <a:satOff val="2949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99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Audio</a:t>
          </a:r>
        </a:p>
      </dsp:txBody>
      <dsp:txXfrm>
        <a:off x="933544" y="1930587"/>
        <a:ext cx="3697025" cy="551798"/>
      </dsp:txXfrm>
    </dsp:sp>
    <dsp:sp modelId="{D05D7C77-D875-491D-B66F-A149632E6150}">
      <dsp:nvSpPr>
        <dsp:cNvPr id="0" name=""/>
        <dsp:cNvSpPr/>
      </dsp:nvSpPr>
      <dsp:spPr>
        <a:xfrm>
          <a:off x="588670" y="1861613"/>
          <a:ext cx="689747" cy="6897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729762"/>
              <a:satOff val="2949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12495-95AA-4CF5-A252-E996480EC384}">
      <dsp:nvSpPr>
        <dsp:cNvPr id="0" name=""/>
        <dsp:cNvSpPr/>
      </dsp:nvSpPr>
      <dsp:spPr>
        <a:xfrm>
          <a:off x="812188" y="2758020"/>
          <a:ext cx="3818382" cy="551798"/>
        </a:xfrm>
        <a:prstGeom prst="rect">
          <a:avLst/>
        </a:prstGeom>
        <a:solidFill>
          <a:schemeClr val="accent3">
            <a:hueOff val="7094642"/>
            <a:satOff val="4423"/>
            <a:lumOff val="-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99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Video/Audio-Visual</a:t>
          </a:r>
        </a:p>
      </dsp:txBody>
      <dsp:txXfrm>
        <a:off x="812188" y="2758020"/>
        <a:ext cx="3818382" cy="551798"/>
      </dsp:txXfrm>
    </dsp:sp>
    <dsp:sp modelId="{43878587-1DE1-4F84-9484-8E2F297F0385}">
      <dsp:nvSpPr>
        <dsp:cNvPr id="0" name=""/>
        <dsp:cNvSpPr/>
      </dsp:nvSpPr>
      <dsp:spPr>
        <a:xfrm>
          <a:off x="467314" y="2689045"/>
          <a:ext cx="689747" cy="6897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7094642"/>
              <a:satOff val="4423"/>
              <a:lumOff val="-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6E504-7DEA-4FBC-954A-8F3E6344E220}">
      <dsp:nvSpPr>
        <dsp:cNvPr id="0" name=""/>
        <dsp:cNvSpPr/>
      </dsp:nvSpPr>
      <dsp:spPr>
        <a:xfrm>
          <a:off x="416785" y="3585453"/>
          <a:ext cx="4213785" cy="551798"/>
        </a:xfrm>
        <a:prstGeom prst="rect">
          <a:avLst/>
        </a:prstGeom>
        <a:solidFill>
          <a:schemeClr val="accent3">
            <a:hueOff val="9459523"/>
            <a:satOff val="5898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99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Animation</a:t>
          </a:r>
        </a:p>
      </dsp:txBody>
      <dsp:txXfrm>
        <a:off x="416785" y="3585453"/>
        <a:ext cx="4213785" cy="551798"/>
      </dsp:txXfrm>
    </dsp:sp>
    <dsp:sp modelId="{6B68784E-57CE-4F70-90CA-8654D8E16648}">
      <dsp:nvSpPr>
        <dsp:cNvPr id="0" name=""/>
        <dsp:cNvSpPr/>
      </dsp:nvSpPr>
      <dsp:spPr>
        <a:xfrm>
          <a:off x="71911" y="3516478"/>
          <a:ext cx="689747" cy="6897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459523"/>
              <a:satOff val="5898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9C47B-3F0E-45FD-BD4D-116329143A4D}">
      <dsp:nvSpPr>
        <dsp:cNvPr id="0" name=""/>
        <dsp:cNvSpPr/>
      </dsp:nvSpPr>
      <dsp:spPr>
        <a:xfrm>
          <a:off x="3234280" y="2166919"/>
          <a:ext cx="2278529" cy="2171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+mn-lt"/>
              <a:cs typeface="NikoshBAN" panose="02000000000000000000" pitchFamily="2" charset="0"/>
            </a:rPr>
            <a:t>OER to explore</a:t>
          </a:r>
        </a:p>
      </dsp:txBody>
      <dsp:txXfrm>
        <a:off x="3567963" y="2484929"/>
        <a:ext cx="1611163" cy="1535485"/>
      </dsp:txXfrm>
    </dsp:sp>
    <dsp:sp modelId="{9F92D954-C3BE-4797-9B2F-9512F703756F}">
      <dsp:nvSpPr>
        <dsp:cNvPr id="0" name=""/>
        <dsp:cNvSpPr/>
      </dsp:nvSpPr>
      <dsp:spPr>
        <a:xfrm rot="16200000">
          <a:off x="4089627" y="1387230"/>
          <a:ext cx="567835" cy="520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+mn-lt"/>
          </a:endParaRPr>
        </a:p>
      </dsp:txBody>
      <dsp:txXfrm>
        <a:off x="4167647" y="1569276"/>
        <a:ext cx="411796" cy="312079"/>
      </dsp:txXfrm>
    </dsp:sp>
    <dsp:sp modelId="{D5C1B7C4-17C5-485D-8C8A-8155201DFE09}">
      <dsp:nvSpPr>
        <dsp:cNvPr id="0" name=""/>
        <dsp:cNvSpPr/>
      </dsp:nvSpPr>
      <dsp:spPr>
        <a:xfrm>
          <a:off x="3838115" y="24672"/>
          <a:ext cx="1070859" cy="10708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Khan Academy</a:t>
          </a:r>
        </a:p>
      </dsp:txBody>
      <dsp:txXfrm>
        <a:off x="3994939" y="181496"/>
        <a:ext cx="757211" cy="757211"/>
      </dsp:txXfrm>
    </dsp:sp>
    <dsp:sp modelId="{D521B5F4-07A3-4767-9D20-F5B98B71F776}">
      <dsp:nvSpPr>
        <dsp:cNvPr id="0" name=""/>
        <dsp:cNvSpPr/>
      </dsp:nvSpPr>
      <dsp:spPr>
        <a:xfrm rot="18000000">
          <a:off x="4898934" y="1596659"/>
          <a:ext cx="561120" cy="520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+mn-lt"/>
          </a:endParaRPr>
        </a:p>
      </dsp:txBody>
      <dsp:txXfrm>
        <a:off x="4937944" y="1768252"/>
        <a:ext cx="405081" cy="312079"/>
      </dsp:txXfrm>
    </dsp:sp>
    <dsp:sp modelId="{16803D06-372E-4B93-8A22-CE4109CE0653}">
      <dsp:nvSpPr>
        <dsp:cNvPr id="0" name=""/>
        <dsp:cNvSpPr/>
      </dsp:nvSpPr>
      <dsp:spPr>
        <a:xfrm>
          <a:off x="5184400" y="385408"/>
          <a:ext cx="1070859" cy="10708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OpenStax CNX</a:t>
          </a:r>
        </a:p>
      </dsp:txBody>
      <dsp:txXfrm>
        <a:off x="5341224" y="542232"/>
        <a:ext cx="757211" cy="757211"/>
      </dsp:txXfrm>
    </dsp:sp>
    <dsp:sp modelId="{56F8D815-DB67-4F4A-8EDB-0C4C43332973}">
      <dsp:nvSpPr>
        <dsp:cNvPr id="0" name=""/>
        <dsp:cNvSpPr/>
      </dsp:nvSpPr>
      <dsp:spPr>
        <a:xfrm rot="19800000">
          <a:off x="5507934" y="2179773"/>
          <a:ext cx="546955" cy="520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+mn-lt"/>
          </a:endParaRPr>
        </a:p>
      </dsp:txBody>
      <dsp:txXfrm>
        <a:off x="5518387" y="2322809"/>
        <a:ext cx="390916" cy="312079"/>
      </dsp:txXfrm>
    </dsp:sp>
    <dsp:sp modelId="{D9224613-BB8F-4CF7-8900-37EF259D7477}">
      <dsp:nvSpPr>
        <dsp:cNvPr id="0" name=""/>
        <dsp:cNvSpPr/>
      </dsp:nvSpPr>
      <dsp:spPr>
        <a:xfrm>
          <a:off x="6169949" y="1370957"/>
          <a:ext cx="1070859" cy="10708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Open Textbook Library</a:t>
          </a:r>
        </a:p>
      </dsp:txBody>
      <dsp:txXfrm>
        <a:off x="6326773" y="1527781"/>
        <a:ext cx="757211" cy="757211"/>
      </dsp:txXfrm>
    </dsp:sp>
    <dsp:sp modelId="{DFF47D6F-5BEF-4326-ABCF-30699EA6525E}">
      <dsp:nvSpPr>
        <dsp:cNvPr id="0" name=""/>
        <dsp:cNvSpPr/>
      </dsp:nvSpPr>
      <dsp:spPr>
        <a:xfrm>
          <a:off x="5736742" y="2992606"/>
          <a:ext cx="539473" cy="520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+mn-lt"/>
          </a:endParaRPr>
        </a:p>
      </dsp:txBody>
      <dsp:txXfrm>
        <a:off x="5736742" y="3096632"/>
        <a:ext cx="383434" cy="312079"/>
      </dsp:txXfrm>
    </dsp:sp>
    <dsp:sp modelId="{3ABC3361-2C28-4745-86C7-9CCEBCC20412}">
      <dsp:nvSpPr>
        <dsp:cNvPr id="0" name=""/>
        <dsp:cNvSpPr/>
      </dsp:nvSpPr>
      <dsp:spPr>
        <a:xfrm>
          <a:off x="6530685" y="2717242"/>
          <a:ext cx="1070859" cy="10708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+mn-lt"/>
            </a:rPr>
            <a:t>Curriki</a:t>
          </a:r>
          <a:endParaRPr lang="en-US" sz="1600" kern="1200" dirty="0">
            <a:latin typeface="+mn-lt"/>
          </a:endParaRPr>
        </a:p>
      </dsp:txBody>
      <dsp:txXfrm>
        <a:off x="6687509" y="2874066"/>
        <a:ext cx="757211" cy="757211"/>
      </dsp:txXfrm>
    </dsp:sp>
    <dsp:sp modelId="{B0CFF0F2-E017-42FA-AE16-7D77AAEA3C2B}">
      <dsp:nvSpPr>
        <dsp:cNvPr id="0" name=""/>
        <dsp:cNvSpPr/>
      </dsp:nvSpPr>
      <dsp:spPr>
        <a:xfrm rot="1800000">
          <a:off x="5507934" y="3805438"/>
          <a:ext cx="546955" cy="520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+mn-lt"/>
          </a:endParaRPr>
        </a:p>
      </dsp:txBody>
      <dsp:txXfrm>
        <a:off x="5518387" y="3870454"/>
        <a:ext cx="390916" cy="312079"/>
      </dsp:txXfrm>
    </dsp:sp>
    <dsp:sp modelId="{21919B37-EB0D-4413-B885-4415D23ACDF2}">
      <dsp:nvSpPr>
        <dsp:cNvPr id="0" name=""/>
        <dsp:cNvSpPr/>
      </dsp:nvSpPr>
      <dsp:spPr>
        <a:xfrm>
          <a:off x="6169949" y="4063526"/>
          <a:ext cx="1070859" cy="10708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n-lt"/>
            </a:rPr>
            <a:t>Wikipedia</a:t>
          </a:r>
        </a:p>
      </dsp:txBody>
      <dsp:txXfrm>
        <a:off x="6326773" y="4220350"/>
        <a:ext cx="757211" cy="757211"/>
      </dsp:txXfrm>
    </dsp:sp>
    <dsp:sp modelId="{797BF3C9-F866-4654-99F3-4A2E92AC4BE4}">
      <dsp:nvSpPr>
        <dsp:cNvPr id="0" name=""/>
        <dsp:cNvSpPr/>
      </dsp:nvSpPr>
      <dsp:spPr>
        <a:xfrm rot="3600000">
          <a:off x="4898934" y="4388552"/>
          <a:ext cx="561120" cy="520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+mn-lt"/>
          </a:endParaRPr>
        </a:p>
      </dsp:txBody>
      <dsp:txXfrm>
        <a:off x="4937944" y="4425011"/>
        <a:ext cx="405081" cy="312079"/>
      </dsp:txXfrm>
    </dsp:sp>
    <dsp:sp modelId="{2E16EF0F-DD99-4008-B112-EFCE25A12B1E}">
      <dsp:nvSpPr>
        <dsp:cNvPr id="0" name=""/>
        <dsp:cNvSpPr/>
      </dsp:nvSpPr>
      <dsp:spPr>
        <a:xfrm>
          <a:off x="5184400" y="5049075"/>
          <a:ext cx="1070859" cy="10708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Wikimedia Commons</a:t>
          </a:r>
        </a:p>
      </dsp:txBody>
      <dsp:txXfrm>
        <a:off x="5341224" y="5205899"/>
        <a:ext cx="757211" cy="757211"/>
      </dsp:txXfrm>
    </dsp:sp>
    <dsp:sp modelId="{5A9FA1C6-1BB7-40F3-9FF0-9AD07D2DBD2A}">
      <dsp:nvSpPr>
        <dsp:cNvPr id="0" name=""/>
        <dsp:cNvSpPr/>
      </dsp:nvSpPr>
      <dsp:spPr>
        <a:xfrm rot="5400000">
          <a:off x="4089627" y="4597981"/>
          <a:ext cx="567835" cy="520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+mn-lt"/>
          </a:endParaRPr>
        </a:p>
      </dsp:txBody>
      <dsp:txXfrm>
        <a:off x="4167647" y="4623988"/>
        <a:ext cx="411796" cy="312079"/>
      </dsp:txXfrm>
    </dsp:sp>
    <dsp:sp modelId="{832E0BF0-9448-4D32-9EAC-AAB3DD5D4A7A}">
      <dsp:nvSpPr>
        <dsp:cNvPr id="0" name=""/>
        <dsp:cNvSpPr/>
      </dsp:nvSpPr>
      <dsp:spPr>
        <a:xfrm>
          <a:off x="3838115" y="5409811"/>
          <a:ext cx="1070859" cy="10708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Saylor.org</a:t>
          </a:r>
        </a:p>
      </dsp:txBody>
      <dsp:txXfrm>
        <a:off x="3994939" y="5566635"/>
        <a:ext cx="757211" cy="757211"/>
      </dsp:txXfrm>
    </dsp:sp>
    <dsp:sp modelId="{C7575B80-47C6-4383-BD26-5C7BF41D7229}">
      <dsp:nvSpPr>
        <dsp:cNvPr id="0" name=""/>
        <dsp:cNvSpPr/>
      </dsp:nvSpPr>
      <dsp:spPr>
        <a:xfrm rot="7200000">
          <a:off x="3287035" y="4388552"/>
          <a:ext cx="561120" cy="520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+mn-lt"/>
          </a:endParaRPr>
        </a:p>
      </dsp:txBody>
      <dsp:txXfrm rot="10800000">
        <a:off x="3404064" y="4425011"/>
        <a:ext cx="405081" cy="312079"/>
      </dsp:txXfrm>
    </dsp:sp>
    <dsp:sp modelId="{C6056161-5D34-45D7-9F2C-45028B49D59C}">
      <dsp:nvSpPr>
        <dsp:cNvPr id="0" name=""/>
        <dsp:cNvSpPr/>
      </dsp:nvSpPr>
      <dsp:spPr>
        <a:xfrm>
          <a:off x="2491830" y="5049075"/>
          <a:ext cx="1070859" cy="10708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n-lt"/>
            </a:rPr>
            <a:t>MIT Open University (OCW)</a:t>
          </a:r>
        </a:p>
      </dsp:txBody>
      <dsp:txXfrm>
        <a:off x="2648654" y="5205899"/>
        <a:ext cx="757211" cy="757211"/>
      </dsp:txXfrm>
    </dsp:sp>
    <dsp:sp modelId="{8F5BC0BC-4775-421F-86F5-87598E162777}">
      <dsp:nvSpPr>
        <dsp:cNvPr id="0" name=""/>
        <dsp:cNvSpPr/>
      </dsp:nvSpPr>
      <dsp:spPr>
        <a:xfrm rot="9000000">
          <a:off x="2692201" y="3805438"/>
          <a:ext cx="546955" cy="520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+mn-lt"/>
          </a:endParaRPr>
        </a:p>
      </dsp:txBody>
      <dsp:txXfrm rot="10800000">
        <a:off x="2837787" y="3870454"/>
        <a:ext cx="390916" cy="312079"/>
      </dsp:txXfrm>
    </dsp:sp>
    <dsp:sp modelId="{FF0BAD24-6468-4C11-89E5-C9D7817FE936}">
      <dsp:nvSpPr>
        <dsp:cNvPr id="0" name=""/>
        <dsp:cNvSpPr/>
      </dsp:nvSpPr>
      <dsp:spPr>
        <a:xfrm>
          <a:off x="1506281" y="4063526"/>
          <a:ext cx="1070859" cy="10708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n-lt"/>
            </a:rPr>
            <a:t>Peer 2 Peer University(P2PU)</a:t>
          </a:r>
        </a:p>
      </dsp:txBody>
      <dsp:txXfrm>
        <a:off x="1663105" y="4220350"/>
        <a:ext cx="757211" cy="757211"/>
      </dsp:txXfrm>
    </dsp:sp>
    <dsp:sp modelId="{667ED557-A9D1-4F39-92F4-E5979F61D0F5}">
      <dsp:nvSpPr>
        <dsp:cNvPr id="0" name=""/>
        <dsp:cNvSpPr/>
      </dsp:nvSpPr>
      <dsp:spPr>
        <a:xfrm rot="10800000">
          <a:off x="2470874" y="2992606"/>
          <a:ext cx="539473" cy="520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+mn-lt"/>
          </a:endParaRPr>
        </a:p>
      </dsp:txBody>
      <dsp:txXfrm rot="10800000">
        <a:off x="2626913" y="3096632"/>
        <a:ext cx="383434" cy="312079"/>
      </dsp:txXfrm>
    </dsp:sp>
    <dsp:sp modelId="{405C0E51-75FF-4BEA-BCBA-F1DA06B7F4F1}">
      <dsp:nvSpPr>
        <dsp:cNvPr id="0" name=""/>
        <dsp:cNvSpPr/>
      </dsp:nvSpPr>
      <dsp:spPr>
        <a:xfrm>
          <a:off x="1145545" y="2717242"/>
          <a:ext cx="1070859" cy="10708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CK-12</a:t>
          </a:r>
        </a:p>
      </dsp:txBody>
      <dsp:txXfrm>
        <a:off x="1302369" y="2874066"/>
        <a:ext cx="757211" cy="757211"/>
      </dsp:txXfrm>
    </dsp:sp>
    <dsp:sp modelId="{3AC04324-CEBC-4046-9E71-385723DD8F9D}">
      <dsp:nvSpPr>
        <dsp:cNvPr id="0" name=""/>
        <dsp:cNvSpPr/>
      </dsp:nvSpPr>
      <dsp:spPr>
        <a:xfrm rot="12600000">
          <a:off x="2692201" y="2179773"/>
          <a:ext cx="546955" cy="520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+mn-lt"/>
          </a:endParaRPr>
        </a:p>
      </dsp:txBody>
      <dsp:txXfrm rot="10800000">
        <a:off x="2837787" y="2322809"/>
        <a:ext cx="390916" cy="312079"/>
      </dsp:txXfrm>
    </dsp:sp>
    <dsp:sp modelId="{6D9CAAFF-FC87-4BFC-AAD1-F7A5840A2761}">
      <dsp:nvSpPr>
        <dsp:cNvPr id="0" name=""/>
        <dsp:cNvSpPr/>
      </dsp:nvSpPr>
      <dsp:spPr>
        <a:xfrm>
          <a:off x="1506281" y="1370957"/>
          <a:ext cx="1070859" cy="10708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Open Course Library</a:t>
          </a:r>
        </a:p>
      </dsp:txBody>
      <dsp:txXfrm>
        <a:off x="1663105" y="1527781"/>
        <a:ext cx="757211" cy="757211"/>
      </dsp:txXfrm>
    </dsp:sp>
    <dsp:sp modelId="{9B583862-BC79-4849-A115-5D840E59DD81}">
      <dsp:nvSpPr>
        <dsp:cNvPr id="0" name=""/>
        <dsp:cNvSpPr/>
      </dsp:nvSpPr>
      <dsp:spPr>
        <a:xfrm rot="14400000">
          <a:off x="3287035" y="1596659"/>
          <a:ext cx="561120" cy="520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+mn-lt"/>
          </a:endParaRPr>
        </a:p>
      </dsp:txBody>
      <dsp:txXfrm rot="10800000">
        <a:off x="3404064" y="1768252"/>
        <a:ext cx="405081" cy="312079"/>
      </dsp:txXfrm>
    </dsp:sp>
    <dsp:sp modelId="{2DCE721B-1DE1-41CB-BE06-F67BBB267FC9}">
      <dsp:nvSpPr>
        <dsp:cNvPr id="0" name=""/>
        <dsp:cNvSpPr/>
      </dsp:nvSpPr>
      <dsp:spPr>
        <a:xfrm>
          <a:off x="2491830" y="385408"/>
          <a:ext cx="1070859" cy="10708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+mn-lt"/>
            </a:rPr>
            <a:t>Siyavula</a:t>
          </a:r>
          <a:endParaRPr lang="en-US" sz="1800" kern="1200" dirty="0">
            <a:latin typeface="+mn-lt"/>
          </a:endParaRPr>
        </a:p>
      </dsp:txBody>
      <dsp:txXfrm>
        <a:off x="2648654" y="542232"/>
        <a:ext cx="757211" cy="757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107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99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27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98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597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41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4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9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35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42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16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59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06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472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379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61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7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56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18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850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58209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414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34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595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094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1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868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248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36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46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89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12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244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21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46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73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23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78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29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5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9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20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106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12079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57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705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086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97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166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7E875-1196-4A5B-A4DF-68DCDE30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53C5A-8259-4E77-9B03-059342CE9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B369F-9543-4846-AB56-9D828807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2D8EC-C6C8-4346-819C-BE04FBFAA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CAB80-0697-4228-9590-A5E41FAAD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226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F0E23-DB10-45B0-A27A-A948EBE8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82226-CE18-48BF-B485-E84AB654E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3FD4F-68D7-4E93-B2B3-CB9548FF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9BBEB-AA9A-4D90-A36A-7D549A38F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3ECAA-094C-4510-9C99-10F79083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7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D6AB2-EA41-41EF-B384-11CF02D7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178AC-2EA7-4B62-86E4-D86699A94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AD0C6-B4D6-4CC3-8091-62B91017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A0E38-1EE5-4AA1-85AD-0A7D0DBF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678A4-C0F7-4BA7-BF9D-686C1840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0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73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716CE-BDC8-4A5B-A7D0-A42AD43A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F9D4-3F4A-407D-88F7-0CAFD0576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26096-7746-4719-B6EE-0CF0AFDD4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6BCE5-1C65-4348-AD65-9EFC2F74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5AD5C-7D10-4645-AA38-5E3A4218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70ACF-7634-42B0-9BA8-3CD9ED28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918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A9D6-C362-4C8C-8E83-CF6EDCAF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87088-5FAA-4F1C-8F5A-99298D969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4C852-9ABE-4E2E-9255-A7CC072AA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CDD26-7CDE-4FCC-9B7F-6434DD102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68FFD-33B8-41D3-B05E-B7E07AA96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9DD82-6499-40DA-9149-2890582A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F0B24-BF71-4124-ABE4-220CED50B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0CA6C-7E93-4728-B4F5-E0B23824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70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54EC-3388-40FD-A1C9-488DD30E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8AB1E-0900-4CCC-8E30-34E334B2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98DBB-128E-4646-A438-E1B3A8682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D9747-042F-4FC9-9964-28E67F4E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915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52A9F6-D4AD-4F60-971B-A8938347F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72531-1DF3-4C80-81C9-F6EA445E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F9E70-1C7A-4961-90F6-6870A23F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88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073F-0DF2-4E5F-B16A-629CBAE3F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7C103-1C34-468A-81E8-C29A69AA8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D18E4-CF69-47F6-936C-5DE77BD8A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6E914-9E1A-4819-ACA3-D7230008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ABFCA-2090-427B-AD0C-8E174568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20E1D-F099-47FB-A807-DB781AE0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1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2AF1-4995-4254-9BD7-CBB22605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2AD5D3-7762-4E35-B085-05698CBD2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8F994-3036-408C-95F1-EB4221608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28CE3-537D-4D21-816C-9DAA6774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E85A6-FDD7-4394-ACB7-8D5A7C15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75D2A-BD29-4958-A2F3-19E5E2FE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992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A04B-36AC-4456-922A-F728828A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2B9B6-2DED-432B-8C36-A57F33CC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C55A9-939B-4AFB-AF13-5EF97AF6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F9D3D-91C6-4099-9E9A-B54A028A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EA664-61B0-43A3-9727-54BE06EC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201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505ECA-0D48-40BC-B992-767F504FB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1439E-1E23-44E6-8B10-EB9A8DC83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F8112-9393-458F-B1DD-01BD55DF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405D3-C7CC-4FD7-A372-BF8A3099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E0E08-5E38-4E1A-B1F7-8849D8E38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0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5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1666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2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675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417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1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00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3CB0B-4E96-4DBA-AA5C-9BBF799B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0CB31-8841-47D0-A586-DA9C4A9BB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47AB1-59F3-42D2-9032-3AE26119A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58A12-EBB7-443D-B725-FFD83E98D74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D415-F3AC-45E6-A5DA-37B553E52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C2AA2-0552-4656-81F1-EDFF1AB94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041F-E7E1-45E9-9918-3099D704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7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60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664" y="411484"/>
            <a:ext cx="8610600" cy="60631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UTPAL BISWAS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Lakhaidanga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Secondary School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Manirampur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Jashore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Content Developer,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A2i, PMO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Ambassador,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A2i, ICT Division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Trainer, UITRCE,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BANBEIS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Editor,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UNESCO, Dhaka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 Expert,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Bangladesh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No.-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+8801713-923056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utpal96.a2i@gmail.com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96E6867-5DD1-452E-97C4-38A11BFAB9DC}"/>
              </a:ext>
            </a:extLst>
          </p:cNvPr>
          <p:cNvSpPr/>
          <p:nvPr/>
        </p:nvSpPr>
        <p:spPr>
          <a:xfrm>
            <a:off x="522644" y="498312"/>
            <a:ext cx="2512103" cy="246423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A30C74-D1D4-49E0-9857-4130EF4BB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15" y="485059"/>
            <a:ext cx="2154294" cy="2350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64EA19-BBB4-42D3-868D-C1973A75B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1" y="4041223"/>
            <a:ext cx="304800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B7BDE8-2F1F-45DB-BFB3-5F8E777F6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041223"/>
            <a:ext cx="3048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5597BD-2034-4222-B113-693F94D684B6}"/>
              </a:ext>
            </a:extLst>
          </p:cNvPr>
          <p:cNvSpPr txBox="1"/>
          <p:nvPr/>
        </p:nvSpPr>
        <p:spPr>
          <a:xfrm>
            <a:off x="1046922" y="2549693"/>
            <a:ext cx="10098156" cy="1758613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এডুকেশনাল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</a:t>
            </a:r>
            <a:r>
              <a:rPr lang="as-IN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র্স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Online Educational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Resourses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(OER)</a:t>
            </a:r>
          </a:p>
        </p:txBody>
      </p:sp>
    </p:spTree>
    <p:extLst>
      <p:ext uri="{BB962C8B-B14F-4D97-AF65-F5344CB8AC3E}">
        <p14:creationId xmlns:p14="http://schemas.microsoft.com/office/powerpoint/2010/main" val="266085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BA91D38-0FA4-4853-94F8-CAEC81470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4295" y="1951382"/>
            <a:ext cx="7063409" cy="2955235"/>
          </a:xfrm>
        </p:spPr>
        <p:txBody>
          <a:bodyPr>
            <a:normAutofit fontScale="92500"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বিনামূল্যে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াইসেন্সকৃত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বক্তৃতা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িথষ্ক্রিয়তা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B9BFD-6069-4122-A20A-96C78A3A939E}"/>
              </a:ext>
            </a:extLst>
          </p:cNvPr>
          <p:cNvSpPr txBox="1"/>
          <p:nvPr/>
        </p:nvSpPr>
        <p:spPr>
          <a:xfrm>
            <a:off x="2199861" y="504688"/>
            <a:ext cx="780552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এডুকেশনাল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র্সেস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(OER)</a:t>
            </a:r>
          </a:p>
        </p:txBody>
      </p:sp>
    </p:spTree>
    <p:extLst>
      <p:ext uri="{BB962C8B-B14F-4D97-AF65-F5344CB8AC3E}">
        <p14:creationId xmlns:p14="http://schemas.microsoft.com/office/powerpoint/2010/main" val="138147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37D8-6343-4360-A830-FDE882A4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961" y="700867"/>
            <a:ext cx="5012077" cy="80988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OER 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042DF8A-2C23-476D-906F-5D9929CAC8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606556"/>
              </p:ext>
            </p:extLst>
          </p:nvPr>
        </p:nvGraphicFramePr>
        <p:xfrm>
          <a:off x="1658729" y="2147861"/>
          <a:ext cx="9060070" cy="400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096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75A8A8-9221-4FCB-B1E1-CE2CAED52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B675A8A8-9221-4FCB-B1E1-CE2CAED52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B675A8A8-9221-4FCB-B1E1-CE2CAED52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B675A8A8-9221-4FCB-B1E1-CE2CAED52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8FB9E8-F96C-4E89-A16E-6742DD2AE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4D8FB9E8-F96C-4E89-A16E-6742DD2AE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4D8FB9E8-F96C-4E89-A16E-6742DD2AE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4D8FB9E8-F96C-4E89-A16E-6742DD2AE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484F36-C7E7-4E3D-BE1C-BC649487F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25484F36-C7E7-4E3D-BE1C-BC649487F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25484F36-C7E7-4E3D-BE1C-BC649487F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25484F36-C7E7-4E3D-BE1C-BC649487F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050709-C688-4F72-A65B-2FC293306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6E050709-C688-4F72-A65B-2FC293306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6E050709-C688-4F72-A65B-2FC293306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6E050709-C688-4F72-A65B-2FC293306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14FE3A-8AE1-40D5-8EE8-8CE1E4752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4214FE3A-8AE1-40D5-8EE8-8CE1E4752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4214FE3A-8AE1-40D5-8EE8-8CE1E4752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4214FE3A-8AE1-40D5-8EE8-8CE1E4752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4CA19A-F315-4DA7-8F9E-AF7218ABE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304CA19A-F315-4DA7-8F9E-AF7218ABE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304CA19A-F315-4DA7-8F9E-AF7218ABE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304CA19A-F315-4DA7-8F9E-AF7218ABE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4F87DB-62B5-45CC-B9ED-1C933E319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074F87DB-62B5-45CC-B9ED-1C933E319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074F87DB-62B5-45CC-B9ED-1C933E319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074F87DB-62B5-45CC-B9ED-1C933E319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37D8-6343-4360-A830-FDE882A4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818" y="722245"/>
            <a:ext cx="6892512" cy="72224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OER ক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326049D-D8CD-404E-8A74-031A9EA65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863594"/>
              </p:ext>
            </p:extLst>
          </p:nvPr>
        </p:nvGraphicFramePr>
        <p:xfrm>
          <a:off x="7036905" y="2266121"/>
          <a:ext cx="4691269" cy="4412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E4157970-47B6-480C-BFAB-C6537E495759}"/>
              </a:ext>
            </a:extLst>
          </p:cNvPr>
          <p:cNvGrpSpPr/>
          <p:nvPr/>
        </p:nvGrpSpPr>
        <p:grpSpPr>
          <a:xfrm>
            <a:off x="2643809" y="2425149"/>
            <a:ext cx="4843672" cy="4015408"/>
            <a:chOff x="2829337" y="2425149"/>
            <a:chExt cx="4843672" cy="401540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943055-DBE9-4279-8FF3-68ED1E511BFF}"/>
                </a:ext>
              </a:extLst>
            </p:cNvPr>
            <p:cNvSpPr/>
            <p:nvPr/>
          </p:nvSpPr>
          <p:spPr>
            <a:xfrm>
              <a:off x="2829337" y="2425149"/>
              <a:ext cx="2941983" cy="4015408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Content Types of OER</a:t>
              </a:r>
            </a:p>
          </p:txBody>
        </p:sp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9FBF5CE4-A96B-49ED-BB56-A539EF4D3CB8}"/>
                </a:ext>
              </a:extLst>
            </p:cNvPr>
            <p:cNvSpPr/>
            <p:nvPr/>
          </p:nvSpPr>
          <p:spPr>
            <a:xfrm>
              <a:off x="5595734" y="3788464"/>
              <a:ext cx="2077275" cy="1368287"/>
            </a:xfrm>
            <a:prstGeom prst="homePlate">
              <a:avLst>
                <a:gd name="adj" fmla="val 4404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800" dirty="0">
                  <a:solidFill>
                    <a:schemeClr val="tx1"/>
                  </a:solidFill>
                </a:rPr>
                <a:t>OER based on Media</a:t>
              </a:r>
            </a:p>
          </p:txBody>
        </p:sp>
      </p:grp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F76E2A45-BD8D-4BCC-B859-5D7B20A937C8}"/>
              </a:ext>
            </a:extLst>
          </p:cNvPr>
          <p:cNvSpPr/>
          <p:nvPr/>
        </p:nvSpPr>
        <p:spPr>
          <a:xfrm>
            <a:off x="251789" y="722245"/>
            <a:ext cx="2451652" cy="5718312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57FCED-DC55-4C6A-BBCE-EFC68AA4D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7057FCED-DC55-4C6A-BBCE-EFC68AA4D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7057FCED-DC55-4C6A-BBCE-EFC68AA4D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7A5FB6-7B52-46D1-8EDA-9D5D6788D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507A5FB6-7B52-46D1-8EDA-9D5D6788D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507A5FB6-7B52-46D1-8EDA-9D5D6788D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16B245-FB42-43B0-A556-5E6CCE26E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4A16B245-FB42-43B0-A556-5E6CCE26E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4A16B245-FB42-43B0-A556-5E6CCE26E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E84CE3-2BE3-4E89-A228-B8B8B28F6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3DE84CE3-2BE3-4E89-A228-B8B8B28F6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3DE84CE3-2BE3-4E89-A228-B8B8B28F6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2BBB7E-915A-4DAC-9349-DB643095F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B32BBB7E-915A-4DAC-9349-DB643095F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B32BBB7E-915A-4DAC-9349-DB643095F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5D7C77-D875-491D-B66F-A149632E6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D05D7C77-D875-491D-B66F-A149632E6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D05D7C77-D875-491D-B66F-A149632E6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D1E619-EB1A-4B4F-9424-D60DC1A28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AED1E619-EB1A-4B4F-9424-D60DC1A28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AED1E619-EB1A-4B4F-9424-D60DC1A28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878587-1DE1-4F84-9484-8E2F297F0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43878587-1DE1-4F84-9484-8E2F297F0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43878587-1DE1-4F84-9484-8E2F297F0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412495-95AA-4CF5-A252-E996480EC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E3412495-95AA-4CF5-A252-E996480EC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E3412495-95AA-4CF5-A252-E996480EC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68784E-57CE-4F70-90CA-8654D8E16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6B68784E-57CE-4F70-90CA-8654D8E16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6B68784E-57CE-4F70-90CA-8654D8E16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46E504-7DEA-4FBC-954A-8F3E6344E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CB46E504-7DEA-4FBC-954A-8F3E6344E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CB46E504-7DEA-4FBC-954A-8F3E6344E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9A2B1B-3118-422F-92FD-A632D7047E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505189"/>
              </p:ext>
            </p:extLst>
          </p:nvPr>
        </p:nvGraphicFramePr>
        <p:xfrm>
          <a:off x="2596771" y="176328"/>
          <a:ext cx="8747091" cy="650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C083577-BA70-48D4-9423-A09606BD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183477">
            <a:off x="350434" y="1327405"/>
            <a:ext cx="4492676" cy="105264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এডুকেশনাল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র্স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(OER)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81B438-4E99-47DA-94FA-B0330F9C42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44" y="3561522"/>
            <a:ext cx="2551044" cy="255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3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09C47B-3F0E-45FD-BD4D-116329143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109C47B-3F0E-45FD-BD4D-116329143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2D954-C3BE-4797-9B2F-9512F7037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F92D954-C3BE-4797-9B2F-9512F7037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C1B7C4-17C5-485D-8C8A-8155201DF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5C1B7C4-17C5-485D-8C8A-8155201DF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1B5F4-07A3-4767-9D20-F5B98B71F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521B5F4-07A3-4767-9D20-F5B98B71F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803D06-372E-4B93-8A22-CE4109CE0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6803D06-372E-4B93-8A22-CE4109CE0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F8D815-DB67-4F4A-8EDB-0C4C43332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6F8D815-DB67-4F4A-8EDB-0C4C43332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224613-BB8F-4CF7-8900-37EF259D7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D9224613-BB8F-4CF7-8900-37EF259D7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F47D6F-5BEF-4326-ABCF-30699EA65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DFF47D6F-5BEF-4326-ABCF-30699EA65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C3361-2C28-4745-86C7-9CCEBCC20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ABC3361-2C28-4745-86C7-9CCEBCC204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CFF0F2-E017-42FA-AE16-7D77AAEA3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B0CFF0F2-E017-42FA-AE16-7D77AAEA3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919B37-EB0D-4413-B885-4415D23AC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1919B37-EB0D-4413-B885-4415D23AC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7BF3C9-F866-4654-99F3-4A2E92AC4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797BF3C9-F866-4654-99F3-4A2E92AC4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16EF0F-DD99-4008-B112-EFCE25A12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2E16EF0F-DD99-4008-B112-EFCE25A12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9FA1C6-1BB7-40F3-9FF0-9AD07D2DB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5A9FA1C6-1BB7-40F3-9FF0-9AD07D2DB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2E0BF0-9448-4D32-9EAC-AAB3DD5D4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832E0BF0-9448-4D32-9EAC-AAB3DD5D4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75B80-47C6-4383-BD26-5C7BF41D7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C7575B80-47C6-4383-BD26-5C7BF41D7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056161-5D34-45D7-9F2C-45028B49D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C6056161-5D34-45D7-9F2C-45028B49D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5BC0BC-4775-421F-86F5-87598E162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8F5BC0BC-4775-421F-86F5-87598E162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0BAD24-6468-4C11-89E5-C9D7817FE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FF0BAD24-6468-4C11-89E5-C9D7817FE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7ED557-A9D1-4F39-92F4-E5979F61D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667ED557-A9D1-4F39-92F4-E5979F61D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C0E51-75FF-4BEA-BCBA-F1DA06B7F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405C0E51-75FF-4BEA-BCBA-F1DA06B7F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C04324-CEBC-4046-9E71-385723DD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3AC04324-CEBC-4046-9E71-385723DD8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9CAAFF-FC87-4BFC-AAD1-F7A5840A2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6D9CAAFF-FC87-4BFC-AAD1-F7A5840A2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583862-BC79-4849-A115-5D840E59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9B583862-BC79-4849-A115-5D840E59D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CE721B-1DE1-41CB-BE06-F67BBB267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2DCE721B-1DE1-41CB-BE06-F67BBB267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FC569F-8A91-4C13-9A88-C92652632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83" y="2294918"/>
            <a:ext cx="8786863" cy="244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8049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Damask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</TotalTime>
  <Words>278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Century Schoolbook</vt:lpstr>
      <vt:lpstr>Corbel</vt:lpstr>
      <vt:lpstr>Garamond</vt:lpstr>
      <vt:lpstr>Gill Sans MT</vt:lpstr>
      <vt:lpstr>Impact</vt:lpstr>
      <vt:lpstr>NikoshBAN</vt:lpstr>
      <vt:lpstr>Rockwell</vt:lpstr>
      <vt:lpstr>Times New Roman</vt:lpstr>
      <vt:lpstr>Badge</vt:lpstr>
      <vt:lpstr>Feathered</vt:lpstr>
      <vt:lpstr>Organic</vt:lpstr>
      <vt:lpstr>Damask</vt:lpstr>
      <vt:lpstr>Office Theme</vt:lpstr>
      <vt:lpstr>PowerPoint Presentation</vt:lpstr>
      <vt:lpstr>PowerPoint Presentation</vt:lpstr>
      <vt:lpstr>PowerPoint Presentation</vt:lpstr>
      <vt:lpstr>PowerPoint Presentation</vt:lpstr>
      <vt:lpstr>OER এর ধরণ?</vt:lpstr>
      <vt:lpstr>OER কোন ধরণের কনটেন্ট হতে পারে?</vt:lpstr>
      <vt:lpstr>অনলাইন এডুকেশনাল রিসোর্স (OER) কোথায় পাবেন?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UTPAL BISWAS</dc:creator>
  <cp:lastModifiedBy>UTPAL BISWAS</cp:lastModifiedBy>
  <cp:revision>39</cp:revision>
  <dcterms:created xsi:type="dcterms:W3CDTF">2019-05-03T16:48:49Z</dcterms:created>
  <dcterms:modified xsi:type="dcterms:W3CDTF">2019-06-27T19:36:20Z</dcterms:modified>
</cp:coreProperties>
</file>