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7" r:id="rId10"/>
    <p:sldId id="266" r:id="rId11"/>
    <p:sldId id="26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179" autoAdjust="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600-9569-4018-B517-2A28A1568325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F96D-E5E3-4ACC-BFE1-B39D640F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5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600-9569-4018-B517-2A28A1568325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F96D-E5E3-4ACC-BFE1-B39D640F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600-9569-4018-B517-2A28A1568325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F96D-E5E3-4ACC-BFE1-B39D640F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4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600-9569-4018-B517-2A28A1568325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F96D-E5E3-4ACC-BFE1-B39D640F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0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600-9569-4018-B517-2A28A1568325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F96D-E5E3-4ACC-BFE1-B39D640F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3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600-9569-4018-B517-2A28A1568325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F96D-E5E3-4ACC-BFE1-B39D640F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600-9569-4018-B517-2A28A1568325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F96D-E5E3-4ACC-BFE1-B39D640F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6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600-9569-4018-B517-2A28A1568325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F96D-E5E3-4ACC-BFE1-B39D640F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7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600-9569-4018-B517-2A28A1568325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F96D-E5E3-4ACC-BFE1-B39D640F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1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600-9569-4018-B517-2A28A1568325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F96D-E5E3-4ACC-BFE1-B39D640F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5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600-9569-4018-B517-2A28A1568325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F96D-E5E3-4ACC-BFE1-B39D640F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3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84600-9569-4018-B517-2A28A1568325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3F96D-E5E3-4ACC-BFE1-B39D640F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8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1.gi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0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992132">
            <a:off x="672114" y="2236469"/>
            <a:ext cx="11240085" cy="2215991"/>
          </a:xfrm>
          <a:prstGeom prst="rect">
            <a:avLst/>
          </a:prstGeom>
          <a:solidFill>
            <a:srgbClr val="7030A0"/>
          </a:solidFill>
          <a:scene3d>
            <a:camera prst="isometricOffAxis1Top"/>
            <a:lightRig rig="threePt" dir="t"/>
          </a:scene3d>
          <a:sp3d>
            <a:bevelT prst="angle"/>
          </a:sp3d>
        </p:spPr>
        <p:txBody>
          <a:bodyPr wrap="square" rtlCol="0">
            <a:prstTxWarp prst="textPlain">
              <a:avLst>
                <a:gd name="adj" fmla="val 49955"/>
              </a:avLst>
            </a:prstTxWarp>
            <a:spAutoFit/>
          </a:bodyPr>
          <a:lstStyle/>
          <a:p>
            <a:pPr algn="ctr"/>
            <a:r>
              <a:rPr lang="bn-IN" sz="138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138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35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7042" y="901474"/>
            <a:ext cx="3635257" cy="1015663"/>
          </a:xfrm>
          <a:prstGeom prst="rect">
            <a:avLst/>
          </a:prstGeom>
          <a:noFill/>
          <a:ln w="76200" cap="rnd" cmpd="tri">
            <a:solidFill>
              <a:srgbClr val="0070C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সংযোগ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1604" y="3111520"/>
            <a:ext cx="5666131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এর ৩৯ নং পৃষ্ঠা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63686" y="848191"/>
            <a:ext cx="7429465" cy="4940863"/>
            <a:chOff x="2418985" y="796675"/>
            <a:chExt cx="7429465" cy="4940863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985" y="796675"/>
              <a:ext cx="3595683" cy="4940863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669" y="796675"/>
              <a:ext cx="3833781" cy="4940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04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030" y="158584"/>
            <a:ext cx="2141353" cy="1015663"/>
          </a:xfrm>
          <a:prstGeom prst="rect">
            <a:avLst/>
          </a:prstGeom>
          <a:noFill/>
          <a:ln w="76200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17" y="1839033"/>
            <a:ext cx="1296679" cy="1168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70" y="3382516"/>
            <a:ext cx="955789" cy="1321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213" y="5067899"/>
            <a:ext cx="1094861" cy="1234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261" y="1839033"/>
            <a:ext cx="1296679" cy="11681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158" y="1839033"/>
            <a:ext cx="1296679" cy="1168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794" y="1839033"/>
            <a:ext cx="1296679" cy="11681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084" y="3382516"/>
            <a:ext cx="955789" cy="13210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798" y="3382516"/>
            <a:ext cx="955789" cy="1321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49" y="3382516"/>
            <a:ext cx="955789" cy="13210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715" y="3382516"/>
            <a:ext cx="955789" cy="13210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245" y="3382516"/>
            <a:ext cx="955789" cy="13210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9520" y="5067899"/>
            <a:ext cx="1123526" cy="12346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156" y="5067899"/>
            <a:ext cx="1094861" cy="12346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85" y="5078911"/>
            <a:ext cx="1094861" cy="12346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88007" y="5078911"/>
            <a:ext cx="1149704" cy="123463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2284765" y="1500384"/>
            <a:ext cx="3014964" cy="15068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284765" y="3196779"/>
            <a:ext cx="3014964" cy="15068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284765" y="4942812"/>
            <a:ext cx="3014964" cy="15068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548393" y="1599828"/>
            <a:ext cx="2386754" cy="13127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535379" y="3246417"/>
            <a:ext cx="2399767" cy="1457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551493" y="4942812"/>
            <a:ext cx="2383654" cy="13707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816383" y="3305103"/>
            <a:ext cx="1749318" cy="156966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7494" y="1608708"/>
            <a:ext cx="1749318" cy="156966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0197" y="4933449"/>
            <a:ext cx="1749318" cy="156966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4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31549 -0.0247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-125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33698 -0.0324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9" y="-162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26914 -0.0039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23321 -0.0020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11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0.22631 -0.0078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39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21953 -0.0099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-50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186 L -0.26549 0.0057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0.22253 -0.0074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37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0.21953 0.0020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93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26602 0.0004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80" y="-810331"/>
            <a:ext cx="9015215" cy="112564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7355" y="2923504"/>
            <a:ext cx="977506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1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1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0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8079" y="316522"/>
            <a:ext cx="3166863" cy="1015663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নায়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90689" y="2625634"/>
            <a:ext cx="7245198" cy="3264374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bn-BD" sz="1200" b="1" dirty="0" smtClean="0">
              <a:blipFill>
                <a:blip r:embed="rId2"/>
                <a:tile tx="0" ty="0" sx="100000" sy="100000" flip="none" algn="tl"/>
              </a:blip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BD" sz="4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মোঃ নূরুন্নবী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হাজিরালী সরকারি প্রাথমিক বিদ্যালয়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ঝিকরগাছা, যশোর।</a:t>
            </a:r>
            <a:endParaRPr lang="en-US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870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6837" y="296214"/>
            <a:ext cx="3725929" cy="1107996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/>
          </a:p>
        </p:txBody>
      </p:sp>
      <p:grpSp>
        <p:nvGrpSpPr>
          <p:cNvPr id="6" name="Group 5"/>
          <p:cNvGrpSpPr/>
          <p:nvPr/>
        </p:nvGrpSpPr>
        <p:grpSpPr>
          <a:xfrm>
            <a:off x="1372921" y="296214"/>
            <a:ext cx="10578674" cy="5312147"/>
            <a:chOff x="1372921" y="296214"/>
            <a:chExt cx="10578674" cy="5312147"/>
          </a:xfrm>
        </p:grpSpPr>
        <p:sp>
          <p:nvSpPr>
            <p:cNvPr id="4" name="TextBox 3"/>
            <p:cNvSpPr txBox="1"/>
            <p:nvPr/>
          </p:nvSpPr>
          <p:spPr>
            <a:xfrm>
              <a:off x="1372921" y="2807594"/>
              <a:ext cx="8002899" cy="28007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solidFill>
                    <a:srgbClr val="2B510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4400" dirty="0" smtClean="0">
                  <a:solidFill>
                    <a:srgbClr val="2B510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১ম</a:t>
              </a:r>
            </a:p>
            <a:p>
              <a:pPr algn="ctr"/>
              <a:r>
                <a:rPr lang="en-US" sz="4400" dirty="0" err="1" smtClean="0">
                  <a:solidFill>
                    <a:srgbClr val="2B510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4400" dirty="0" smtClean="0">
                  <a:solidFill>
                    <a:srgbClr val="2B510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2B510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endParaRPr lang="en-US" sz="4400" dirty="0" smtClean="0">
                <a:solidFill>
                  <a:srgbClr val="2B510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400" dirty="0" err="1" smtClean="0">
                  <a:solidFill>
                    <a:srgbClr val="2B510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400" dirty="0" smtClean="0">
                  <a:solidFill>
                    <a:srgbClr val="2B510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2B510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শিরোনামঃ</a:t>
              </a:r>
              <a:r>
                <a:rPr lang="bn-BD" sz="4400" dirty="0" smtClean="0">
                  <a:solidFill>
                    <a:srgbClr val="2B510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2B510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বিয়োগের</a:t>
              </a:r>
              <a:r>
                <a:rPr lang="en-US" sz="4400" dirty="0" smtClean="0">
                  <a:solidFill>
                    <a:srgbClr val="2B510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2B510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ধারণা</a:t>
              </a:r>
              <a:r>
                <a:rPr lang="en-US" sz="4400" dirty="0" smtClean="0">
                  <a:solidFill>
                    <a:srgbClr val="2B510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(১ </a:t>
              </a:r>
              <a:r>
                <a:rPr lang="en-US" sz="4400" dirty="0" err="1" smtClean="0">
                  <a:solidFill>
                    <a:srgbClr val="2B510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4400" dirty="0" smtClean="0">
                  <a:solidFill>
                    <a:srgbClr val="2B510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১০)</a:t>
              </a:r>
            </a:p>
            <a:p>
              <a:pPr algn="ctr"/>
              <a:r>
                <a:rPr lang="en-US" sz="4400" dirty="0" err="1" smtClean="0">
                  <a:solidFill>
                    <a:srgbClr val="2B510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bn-BD" sz="4400" dirty="0" smtClean="0">
                  <a:solidFill>
                    <a:srgbClr val="2B510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বিয়োগ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1730" y="296214"/>
              <a:ext cx="2459865" cy="31842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945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3525" y="283796"/>
            <a:ext cx="2683565" cy="1107996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39262" y="2458095"/>
            <a:ext cx="11172093" cy="39517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–</a:t>
            </a:r>
          </a:p>
          <a:p>
            <a:pPr>
              <a:lnSpc>
                <a:spcPct val="114000"/>
              </a:lnSpc>
            </a:pP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১০.১.১ 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একগুচ্ছ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    	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14000"/>
              </a:lnSpc>
            </a:pPr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১০.১.২ 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একগুচ্ছ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     	 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সংখ্যায়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লিখতে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6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6523" y="2286000"/>
            <a:ext cx="3329354" cy="1938992"/>
          </a:xfrm>
          <a:prstGeom prst="rect">
            <a:avLst/>
          </a:prstGeom>
          <a:noFill/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পরিবেশ সৃষ্টি </a:t>
            </a:r>
            <a:endParaRPr lang="bn-BD" sz="40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endParaRPr lang="bn-BD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97" y="2905125"/>
            <a:ext cx="1047750" cy="1047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223" y="3026896"/>
            <a:ext cx="1419225" cy="1019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82" y="2879258"/>
            <a:ext cx="1400175" cy="1314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07" y="2919412"/>
            <a:ext cx="1152525" cy="1019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59" y="2464921"/>
            <a:ext cx="1714500" cy="1581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28" y="2879258"/>
            <a:ext cx="1190625" cy="1143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6283" y="4763154"/>
            <a:ext cx="82178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উড়ছে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32244" y="4763154"/>
            <a:ext cx="2083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টি।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1975" y="4789658"/>
            <a:ext cx="7629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উড়ছে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09792" y="4702581"/>
            <a:ext cx="17688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টি।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6812" y="4751793"/>
            <a:ext cx="7629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উড়ছে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89851" y="4751793"/>
            <a:ext cx="17688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টি।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04292" y="4725296"/>
            <a:ext cx="7629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উড়ছে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15910" y="4667943"/>
            <a:ext cx="17688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টি।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9984" y="4788566"/>
            <a:ext cx="7629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উড়ছে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07454" y="4681185"/>
            <a:ext cx="17688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টি।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29310" y="756411"/>
            <a:ext cx="873337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কমে যাওয়াকে কি বলে</a:t>
            </a:r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72206" y="2866447"/>
            <a:ext cx="6451756" cy="31547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99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en-US" sz="199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71286" y="1856879"/>
            <a:ext cx="5726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ঘটলো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01972" y="3661641"/>
            <a:ext cx="3746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কমে গেল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06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0456 -0.60625 " pathEditMode="relative" rAng="0" ptsTypes="AA">
                                      <p:cBhvr>
                                        <p:cTn id="64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3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0.00273 -0.69907 " pathEditMode="relative" rAng="0" ptsTypes="AA">
                                      <p:cBhvr>
                                        <p:cTn id="91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00703 -0.75694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-3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00573 -0.79977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-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4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4" dur="3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/>
      <p:bldP spid="12" grpId="1"/>
      <p:bldP spid="14" grpId="0"/>
      <p:bldP spid="14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 animBg="1"/>
      <p:bldP spid="26" grpId="0" animBg="1"/>
      <p:bldP spid="26" grpId="1" animBg="1"/>
      <p:bldP spid="27" grpId="0"/>
      <p:bldP spid="27" grpId="1"/>
      <p:bldP spid="28" grpId="0"/>
      <p:bldP spid="2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6244" y="2540950"/>
            <a:ext cx="249780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b="1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6600" b="1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2024" y="158026"/>
            <a:ext cx="420624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987" y="1478289"/>
            <a:ext cx="10561983" cy="5355312"/>
          </a:xfrm>
          <a:prstGeom prst="rect">
            <a:avLst/>
          </a:prstGeom>
          <a:solidFill>
            <a:srgbClr val="00B0F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জন শিক্ষার্থীকে সামনে ডেকে এনে তাদের একজনের হাতে ৫টি কলম দিয়ে, তা থেকে  ২টি অন্য জনকে দিতে বলব। অন্য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দেয়ার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কলমের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প্রশ্ন-উত্তর এর মাধ্যমে বিষয়টি বুঝিয়ে দেব।</a:t>
            </a:r>
          </a:p>
          <a:p>
            <a:pPr algn="just"/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 শিক্ষার্থীদের কাছে প্রাপ্ত বাস্তব উপকরণের মাধ্যমে বিয়োগের ধারনা দেব।</a:t>
            </a:r>
            <a:endParaRPr lang="en-US" sz="5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8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0"/>
            <a:ext cx="11784169" cy="6935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1503" y="3812147"/>
            <a:ext cx="1531489" cy="10751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2769" y="4494721"/>
            <a:ext cx="1623226" cy="11395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1198" flipH="1">
            <a:off x="7319365" y="4129820"/>
            <a:ext cx="1623226" cy="11395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537" y="1918689"/>
            <a:ext cx="1608910" cy="11125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12" y="2871989"/>
            <a:ext cx="1613446" cy="11156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0"/>
            <a:ext cx="12192000" cy="69352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64" y="1685450"/>
            <a:ext cx="1946336" cy="35643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243" y="1685449"/>
            <a:ext cx="1946336" cy="35643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768" y="1721691"/>
            <a:ext cx="1946336" cy="35643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022" y="1685448"/>
            <a:ext cx="1946336" cy="35643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24" y="1685450"/>
            <a:ext cx="1946336" cy="356437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228121" y="4768583"/>
            <a:ext cx="1172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5টি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26264" y="4857494"/>
            <a:ext cx="1172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57018" y="5447369"/>
            <a:ext cx="1172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3টি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03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139 L -0.16628 -0.21875 C -0.20066 -0.26806 -0.25261 -0.29514 -0.30691 -0.29514 C -0.36902 -0.29514 -0.41823 -0.26806 -0.45287 -0.21875 L -0.61771 -0.00139 " pathEditMode="relative" rAng="0" ptsTypes="AAAAA">
                                      <p:cBhvr>
                                        <p:cTn id="28" dur="7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85" y="-1469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139 L -0.16627 -0.21875 C -0.20065 -0.26806 -0.2526 -0.29514 -0.30664 -0.29514 C -0.36862 -0.29514 -0.41823 -0.26806 -0.45247 -0.21875 L -0.6177 -0.00139 " pathEditMode="relative" rAng="0" ptsTypes="AAAAA">
                                      <p:cBhvr>
                                        <p:cTn id="30" dur="7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85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00313 -0.7993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3997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-0.00104 -0.8148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511" y="1529086"/>
            <a:ext cx="1207827" cy="1213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532" y="1569738"/>
            <a:ext cx="1207827" cy="12132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446" y="2771800"/>
            <a:ext cx="1207827" cy="1213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857" y="3985019"/>
            <a:ext cx="1207827" cy="1213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996" y="2771799"/>
            <a:ext cx="1207827" cy="1213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21" y="2794117"/>
            <a:ext cx="1207827" cy="1213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21" y="264055"/>
            <a:ext cx="1207827" cy="1213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813" y="4044006"/>
            <a:ext cx="1207827" cy="12132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01" y="4007337"/>
            <a:ext cx="1207827" cy="1213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129" y="4007336"/>
            <a:ext cx="1207827" cy="121321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26823" y="5377591"/>
            <a:ext cx="1645921" cy="11079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10টি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8502" y="4191077"/>
            <a:ext cx="93635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77824" y="4826448"/>
            <a:ext cx="3331028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থাকলো </a:t>
            </a:r>
            <a:r>
              <a:rPr lang="bn-BD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1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53242 0.00023 " pathEditMode="relative" rAng="0" ptsTypes="AA">
                                      <p:cBhvr>
                                        <p:cTn id="49" dur="6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2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-0.58893 0.01319 " pathEditMode="relative" rAng="0" ptsTypes="AA">
                                      <p:cBhvr>
                                        <p:cTn id="51" dur="6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3" y="64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46445 -0.0176 " pathEditMode="relative" rAng="0" ptsTypes="AA">
                                      <p:cBhvr>
                                        <p:cTn id="53" dur="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6" y="-88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0.39922 -0.01435 " pathEditMode="relative" rAng="0" ptsTypes="AA">
                                      <p:cBhvr>
                                        <p:cTn id="55" dur="6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  <p:bldP spid="21" grpId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3668" y="59096"/>
            <a:ext cx="2687638" cy="829546"/>
          </a:xfrm>
          <a:prstGeom prst="rect">
            <a:avLst/>
          </a:prstGeom>
          <a:noFill/>
          <a:ln w="76200">
            <a:solidFill>
              <a:srgbClr val="00B05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456" y="1136820"/>
            <a:ext cx="2248651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456" y="3175975"/>
            <a:ext cx="2248651" cy="1015663"/>
          </a:xfrm>
          <a:prstGeom prst="rect">
            <a:avLst/>
          </a:prstGeom>
          <a:solidFill>
            <a:schemeClr val="accent5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6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6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456" y="5215130"/>
            <a:ext cx="2248651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541" y="1080280"/>
            <a:ext cx="1096351" cy="10722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92" y="1080279"/>
            <a:ext cx="1096351" cy="10722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612" y="1112222"/>
            <a:ext cx="1096351" cy="10722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963" y="1080279"/>
            <a:ext cx="1096351" cy="10722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252" y="1080279"/>
            <a:ext cx="1096351" cy="10722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794" y="1048336"/>
            <a:ext cx="1096351" cy="10722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25" y="1016393"/>
            <a:ext cx="1096351" cy="10722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113" y="1016392"/>
            <a:ext cx="1096351" cy="10722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168625" y="716147"/>
            <a:ext cx="2550017" cy="156966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৫টি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856" y="2837196"/>
            <a:ext cx="1468672" cy="13544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42" y="3048638"/>
            <a:ext cx="1190625" cy="1143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01" y="2837196"/>
            <a:ext cx="1468672" cy="13544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089" y="3048638"/>
            <a:ext cx="1190625" cy="1143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85" y="3048638"/>
            <a:ext cx="1190625" cy="1143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993" y="3048638"/>
            <a:ext cx="1190625" cy="1143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191295" y="2722670"/>
            <a:ext cx="2527660" cy="156966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৪টি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315" y="4717820"/>
            <a:ext cx="2308426" cy="188280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014" y="4717820"/>
            <a:ext cx="2308426" cy="188280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46" y="4781558"/>
            <a:ext cx="2308426" cy="188280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6368" y="3750817"/>
            <a:ext cx="2308204" cy="29146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6873" y="3834785"/>
            <a:ext cx="2168183" cy="273784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078474" y="4862341"/>
            <a:ext cx="2640168" cy="156966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৩টি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05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0.10209 2.22222E-6 C 0.14779 2.22222E-6 0.2043 -0.17408 0.2043 -0.31459 L 0.2043 -0.62917 " pathEditMode="relative" rAng="0" ptsTypes="AAAA">
                                      <p:cBhvr>
                                        <p:cTn id="1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31458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07226 3.33333E-6 C 0.10456 3.33333E-6 0.14453 -0.18241 0.14453 -0.33033 L 0.14453 -0.66065 " pathEditMode="relative" rAng="0" ptsTypes="AAAA">
                                      <p:cBhvr>
                                        <p:cTn id="1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-3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43502 -0.53981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5" y="-2699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32695 -0.42547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2" grpId="0"/>
      <p:bldP spid="29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223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88</cp:revision>
  <dcterms:created xsi:type="dcterms:W3CDTF">2019-09-22T16:24:59Z</dcterms:created>
  <dcterms:modified xsi:type="dcterms:W3CDTF">2019-09-29T16:05:29Z</dcterms:modified>
</cp:coreProperties>
</file>