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61" r:id="rId7"/>
    <p:sldId id="264" r:id="rId8"/>
    <p:sldId id="265" r:id="rId9"/>
    <p:sldId id="275" r:id="rId10"/>
    <p:sldId id="277" r:id="rId11"/>
    <p:sldId id="267" r:id="rId12"/>
    <p:sldId id="266" r:id="rId13"/>
    <p:sldId id="268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179" autoAdjust="0"/>
  </p:normalViewPr>
  <p:slideViewPr>
    <p:cSldViewPr snapToGrid="0">
      <p:cViewPr varScale="1">
        <p:scale>
          <a:sx n="73" d="100"/>
          <a:sy n="73" d="100"/>
        </p:scale>
        <p:origin x="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4600-9569-4018-B517-2A28A1568325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F96D-E5E3-4ACC-BFE1-B39D640FF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59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4600-9569-4018-B517-2A28A1568325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F96D-E5E3-4ACC-BFE1-B39D640FF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96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4600-9569-4018-B517-2A28A1568325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F96D-E5E3-4ACC-BFE1-B39D640FF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42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4600-9569-4018-B517-2A28A1568325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F96D-E5E3-4ACC-BFE1-B39D640FF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303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4600-9569-4018-B517-2A28A1568325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F96D-E5E3-4ACC-BFE1-B39D640FF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538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4600-9569-4018-B517-2A28A1568325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F96D-E5E3-4ACC-BFE1-B39D640FF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9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4600-9569-4018-B517-2A28A1568325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F96D-E5E3-4ACC-BFE1-B39D640FF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69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4600-9569-4018-B517-2A28A1568325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F96D-E5E3-4ACC-BFE1-B39D640FF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479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4600-9569-4018-B517-2A28A1568325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F96D-E5E3-4ACC-BFE1-B39D640FF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216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4600-9569-4018-B517-2A28A1568325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F96D-E5E3-4ACC-BFE1-B39D640FF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650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4600-9569-4018-B517-2A28A1568325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F96D-E5E3-4ACC-BFE1-B39D640FF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631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84600-9569-4018-B517-2A28A1568325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3F96D-E5E3-4ACC-BFE1-B39D640FF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81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3.gif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903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992132">
            <a:off x="672114" y="2236469"/>
            <a:ext cx="11240085" cy="2215991"/>
          </a:xfrm>
          <a:prstGeom prst="rect">
            <a:avLst/>
          </a:prstGeom>
          <a:solidFill>
            <a:srgbClr val="7030A0"/>
          </a:solidFill>
          <a:scene3d>
            <a:camera prst="isometricOffAxis1Top"/>
            <a:lightRig rig="threePt" dir="t"/>
          </a:scene3d>
          <a:sp3d>
            <a:bevelT prst="angle"/>
          </a:sp3d>
        </p:spPr>
        <p:txBody>
          <a:bodyPr wrap="square" rtlCol="0">
            <a:prstTxWarp prst="textPlain">
              <a:avLst>
                <a:gd name="adj" fmla="val 49955"/>
              </a:avLst>
            </a:prstTxWarp>
            <a:spAutoFit/>
          </a:bodyPr>
          <a:lstStyle/>
          <a:p>
            <a:pPr algn="ctr"/>
            <a:r>
              <a:rPr lang="bn-IN" sz="138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 শুভেচ্ছা</a:t>
            </a:r>
            <a:endParaRPr lang="en-US" sz="13800" b="1" dirty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6350" stA="55000" endA="50" endPos="85000" dist="60007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35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89002" y="1510558"/>
            <a:ext cx="126936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16600" dirty="0"/>
          </a:p>
        </p:txBody>
      </p:sp>
      <p:sp>
        <p:nvSpPr>
          <p:cNvPr id="9" name="TextBox 8"/>
          <p:cNvSpPr txBox="1"/>
          <p:nvPr/>
        </p:nvSpPr>
        <p:spPr>
          <a:xfrm>
            <a:off x="6266132" y="1673017"/>
            <a:ext cx="126936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16600" dirty="0"/>
          </a:p>
        </p:txBody>
      </p:sp>
      <p:sp>
        <p:nvSpPr>
          <p:cNvPr id="10" name="TextBox 9"/>
          <p:cNvSpPr txBox="1"/>
          <p:nvPr/>
        </p:nvSpPr>
        <p:spPr>
          <a:xfrm>
            <a:off x="3911467" y="1510558"/>
            <a:ext cx="126936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latin typeface="NikoshBAN" panose="02000000000000000000" pitchFamily="2" charset="0"/>
                <a:cs typeface="NikoshBAN" panose="02000000000000000000" pitchFamily="2" charset="0"/>
              </a:rPr>
              <a:t>−</a:t>
            </a:r>
            <a:endParaRPr lang="en-US" sz="16600" dirty="0"/>
          </a:p>
        </p:txBody>
      </p:sp>
      <p:sp>
        <p:nvSpPr>
          <p:cNvPr id="11" name="TextBox 10"/>
          <p:cNvSpPr txBox="1"/>
          <p:nvPr/>
        </p:nvSpPr>
        <p:spPr>
          <a:xfrm>
            <a:off x="8121677" y="1510558"/>
            <a:ext cx="126936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16600" dirty="0"/>
          </a:p>
        </p:txBody>
      </p:sp>
      <p:sp>
        <p:nvSpPr>
          <p:cNvPr id="12" name="TextBox 11"/>
          <p:cNvSpPr txBox="1"/>
          <p:nvPr/>
        </p:nvSpPr>
        <p:spPr>
          <a:xfrm>
            <a:off x="10329489" y="1510558"/>
            <a:ext cx="126936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16600" dirty="0"/>
          </a:p>
        </p:txBody>
      </p:sp>
      <p:sp>
        <p:nvSpPr>
          <p:cNvPr id="13" name="TextBox 12"/>
          <p:cNvSpPr txBox="1"/>
          <p:nvPr/>
        </p:nvSpPr>
        <p:spPr>
          <a:xfrm>
            <a:off x="1257962" y="3612799"/>
            <a:ext cx="19273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</a:t>
            </a:r>
            <a:endParaRPr lang="en-US" sz="9600" dirty="0"/>
          </a:p>
        </p:txBody>
      </p:sp>
      <p:sp>
        <p:nvSpPr>
          <p:cNvPr id="14" name="TextBox 13"/>
          <p:cNvSpPr txBox="1"/>
          <p:nvPr/>
        </p:nvSpPr>
        <p:spPr>
          <a:xfrm>
            <a:off x="3021028" y="3586674"/>
            <a:ext cx="29520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endParaRPr lang="en-US" sz="9600" dirty="0"/>
          </a:p>
        </p:txBody>
      </p:sp>
      <p:sp>
        <p:nvSpPr>
          <p:cNvPr id="15" name="TextBox 14"/>
          <p:cNvSpPr txBox="1"/>
          <p:nvPr/>
        </p:nvSpPr>
        <p:spPr>
          <a:xfrm>
            <a:off x="6042426" y="3586674"/>
            <a:ext cx="16421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endParaRPr lang="en-US" sz="9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84540" y="3546348"/>
            <a:ext cx="23861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endParaRPr lang="en-US" sz="9600" dirty="0"/>
          </a:p>
        </p:txBody>
      </p:sp>
      <p:sp>
        <p:nvSpPr>
          <p:cNvPr id="17" name="TextBox 16"/>
          <p:cNvSpPr txBox="1"/>
          <p:nvPr/>
        </p:nvSpPr>
        <p:spPr>
          <a:xfrm>
            <a:off x="10032356" y="3566511"/>
            <a:ext cx="18636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endParaRPr lang="en-US" sz="9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001" y="349933"/>
            <a:ext cx="1093955" cy="106986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365" y="395316"/>
            <a:ext cx="1093955" cy="106986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728" y="395316"/>
            <a:ext cx="1093955" cy="106986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747" y="349933"/>
            <a:ext cx="1093955" cy="106986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044" y="349933"/>
            <a:ext cx="1093955" cy="106986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679" y="352527"/>
            <a:ext cx="1093955" cy="106986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698" y="395316"/>
            <a:ext cx="1093955" cy="106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33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85185E-6 L -0.00039 1.0300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51505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85185E-6 L 0.00534 1.0006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5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3668" y="59096"/>
            <a:ext cx="2687638" cy="829546"/>
          </a:xfrm>
          <a:prstGeom prst="rect">
            <a:avLst/>
          </a:prstGeom>
          <a:noFill/>
          <a:ln w="76200">
            <a:solidFill>
              <a:srgbClr val="00B050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800" b="1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456" y="1136820"/>
            <a:ext cx="2248651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456" y="3175975"/>
            <a:ext cx="2248651" cy="1015663"/>
          </a:xfrm>
          <a:prstGeom prst="rect">
            <a:avLst/>
          </a:prstGeom>
          <a:solidFill>
            <a:schemeClr val="accent5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হলুদ</a:t>
            </a:r>
            <a:r>
              <a:rPr lang="en-US" sz="60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60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456" y="5215130"/>
            <a:ext cx="2248651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060" y="1016392"/>
            <a:ext cx="723941" cy="7079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449" y="1016391"/>
            <a:ext cx="723941" cy="7079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914" y="1016391"/>
            <a:ext cx="723941" cy="7079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855" y="1060826"/>
            <a:ext cx="723941" cy="70799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603" y="984448"/>
            <a:ext cx="723941" cy="70799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341" y="984448"/>
            <a:ext cx="723941" cy="70799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056" y="984448"/>
            <a:ext cx="821223" cy="80313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502" y="984448"/>
            <a:ext cx="833895" cy="81552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74157" y="454991"/>
            <a:ext cx="4978286" cy="1862048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bn-BD" sz="11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11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∑</a:t>
            </a:r>
            <a:r>
              <a:rPr lang="bn-BD" sz="11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৩=৫</a:t>
            </a:r>
            <a:endParaRPr lang="en-US" sz="115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373" y="3154321"/>
            <a:ext cx="1148280" cy="105896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237" y="3314862"/>
            <a:ext cx="846181" cy="81233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248" y="3132669"/>
            <a:ext cx="1101322" cy="101566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884" y="3314862"/>
            <a:ext cx="846181" cy="81233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380" y="3314862"/>
            <a:ext cx="846181" cy="81233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788" y="3314862"/>
            <a:ext cx="846181" cy="81233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7623574" y="2866942"/>
            <a:ext cx="4823639" cy="1862048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bn-BD" sz="11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11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∑</a:t>
            </a:r>
            <a:r>
              <a:rPr lang="bn-BD" sz="11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২=৪</a:t>
            </a:r>
            <a:endParaRPr lang="en-US" sz="115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315" y="4717820"/>
            <a:ext cx="2308426" cy="188280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014" y="4717820"/>
            <a:ext cx="2308426" cy="188280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146" y="4781558"/>
            <a:ext cx="2308426" cy="188280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26368" y="3750817"/>
            <a:ext cx="2308204" cy="291465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79209" y="4060469"/>
            <a:ext cx="2168183" cy="273784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7451890" y="4448304"/>
            <a:ext cx="4474248" cy="1862048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bn-BD" sz="11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11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∑</a:t>
            </a:r>
            <a:r>
              <a:rPr lang="bn-BD" sz="11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২=৩</a:t>
            </a:r>
            <a:endParaRPr lang="en-US" sz="115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05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0.10208 2.96296E-6 C 0.14778 2.96296E-6 0.2043 -0.17408 0.2043 -0.31459 L 0.2043 -0.62917 " pathEditMode="relative" rAng="0" ptsTypes="AAAA">
                                      <p:cBhvr>
                                        <p:cTn id="13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-31458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96296E-6 L 0.07227 2.96296E-6 C 0.10456 2.96296E-6 0.14453 -0.18241 0.14453 -0.33033 L 0.14453 -0.66065 " pathEditMode="relative" rAng="0" ptsTypes="AAAA">
                                      <p:cBhvr>
                                        <p:cTn id="1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27" y="-3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0.43502 -0.53981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45" y="-26991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32695 -0.42547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41" y="-2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22" grpId="0"/>
      <p:bldP spid="29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7042" y="901474"/>
            <a:ext cx="3635257" cy="1015663"/>
          </a:xfrm>
          <a:prstGeom prst="rect">
            <a:avLst/>
          </a:prstGeom>
          <a:noFill/>
          <a:ln w="76200" cap="rnd" cmpd="tri">
            <a:solidFill>
              <a:srgbClr val="0070C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সংযোগ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81604" y="3111520"/>
            <a:ext cx="5666131" cy="17543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 এর ৩৯ নং পৃষ্ঠা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284654" y="621211"/>
            <a:ext cx="7460030" cy="4980618"/>
            <a:chOff x="2624497" y="782877"/>
            <a:chExt cx="7460030" cy="4980618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4497" y="782877"/>
              <a:ext cx="3595683" cy="4940863"/>
            </a:xfrm>
            <a:prstGeom prst="rect">
              <a:avLst/>
            </a:prstGeom>
          </p:spPr>
        </p:pic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181" y="784252"/>
              <a:ext cx="3864346" cy="49792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043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02" y="1018561"/>
            <a:ext cx="1296679" cy="1168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600" y="3106167"/>
            <a:ext cx="955789" cy="13210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55" y="5203998"/>
            <a:ext cx="1094861" cy="12346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446" y="1018561"/>
            <a:ext cx="1296679" cy="11681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343" y="1018561"/>
            <a:ext cx="1296679" cy="11681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480" y="1027924"/>
            <a:ext cx="1296679" cy="11681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314" y="3106167"/>
            <a:ext cx="955789" cy="13210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028" y="3196779"/>
            <a:ext cx="890233" cy="12304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591" y="3196779"/>
            <a:ext cx="890233" cy="12304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501" y="3196779"/>
            <a:ext cx="890233" cy="12304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75" y="3106167"/>
            <a:ext cx="955789" cy="13210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68462" y="5203998"/>
            <a:ext cx="1123526" cy="12346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800" y="5203998"/>
            <a:ext cx="1094861" cy="123463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227" y="5215010"/>
            <a:ext cx="1094861" cy="123463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6949" y="5215010"/>
            <a:ext cx="1149704" cy="123463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2589565" y="1010060"/>
            <a:ext cx="2710164" cy="15068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2284768" y="3106167"/>
            <a:ext cx="3432309" cy="15068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2284765" y="4942812"/>
            <a:ext cx="3014964" cy="15068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966600" y="95231"/>
            <a:ext cx="1934776" cy="923330"/>
          </a:xfrm>
          <a:prstGeom prst="rect">
            <a:avLst/>
          </a:prstGeom>
          <a:noFill/>
          <a:ln w="76200"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11363" y="787996"/>
            <a:ext cx="4240348" cy="1862048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bn-BD" sz="11500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11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∑</a:t>
            </a:r>
            <a:r>
              <a:rPr lang="bn-BD" sz="11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২=২</a:t>
            </a:r>
            <a:endParaRPr lang="en-US" sz="115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59962" y="4765202"/>
            <a:ext cx="4481088" cy="1862048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bn-BD" sz="11500" b="1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11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∑</a:t>
            </a:r>
            <a:r>
              <a:rPr lang="bn-BD" sz="11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২=৩</a:t>
            </a:r>
            <a:endParaRPr lang="en-US" sz="115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11363" y="2896562"/>
            <a:ext cx="4978286" cy="1862048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bn-BD" sz="11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11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∑</a:t>
            </a:r>
            <a:r>
              <a:rPr lang="bn-BD" sz="11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৩=৩</a:t>
            </a:r>
            <a:endParaRPr lang="en-US" sz="115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64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81481E-6 L 0.55938 -0.0013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69" y="-6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139 L 0.56446 -0.0027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55" y="-6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-0.26914 -0.0039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64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0.45026 0.0312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13" y="1551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L 0.43971 0.0312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79" y="1551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96296E-6 L 0.42721 0.0226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4" y="1134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0185 L -0.29727 0.0111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70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96296E-6 L 0.45299 -0.00995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43" y="-509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59259E-6 L 0.44726 0.01389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57" y="694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-0.26602 0.0004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07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8" grpId="0" animBg="1"/>
      <p:bldP spid="29" grpId="0"/>
      <p:bldP spid="30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280" y="-810331"/>
            <a:ext cx="9015215" cy="112564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7355" y="2923504"/>
            <a:ext cx="977506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1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হাফেজ</a:t>
            </a:r>
            <a:endParaRPr lang="en-US" sz="16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03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8079" y="496826"/>
            <a:ext cx="3026128" cy="1015663"/>
          </a:xfrm>
          <a:prstGeom prst="rect">
            <a:avLst/>
          </a:prstGeom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</a:t>
            </a:r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নায়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458911" y="2612755"/>
            <a:ext cx="7245198" cy="3264374"/>
          </a:xfrm>
          <a:prstGeom prst="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bn-BD" sz="1200" b="1" dirty="0" smtClean="0">
              <a:blipFill>
                <a:blip r:embed="rId2"/>
                <a:tile tx="0" ty="0" sx="100000" sy="100000" flip="none" algn="tl"/>
              </a:blip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bn-BD" sz="48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মোঃ নূরুন্নবী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হাজিরালী সরকারি প্রাথমিক বিদ্যালয়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ঝিকরগাছা, যশোর।</a:t>
            </a:r>
            <a:endParaRPr lang="en-US" sz="4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ACBC4143-7CA1-430E-822B-2669FD55BC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695" y="3602522"/>
            <a:ext cx="1240860" cy="32554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ACBC4143-7CA1-430E-822B-2669FD55BC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8156" y="3602522"/>
            <a:ext cx="1240860" cy="325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70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6990" y="296214"/>
            <a:ext cx="3387582" cy="1015663"/>
          </a:xfrm>
          <a:prstGeom prst="rect">
            <a:avLst/>
          </a:prstGeom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2055709" y="2753955"/>
            <a:ext cx="8002899" cy="28007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2B510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400" dirty="0" smtClean="0">
                <a:solidFill>
                  <a:srgbClr val="2B510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১ম</a:t>
            </a:r>
          </a:p>
          <a:p>
            <a:pPr algn="ctr"/>
            <a:r>
              <a:rPr lang="en-US" sz="4400" dirty="0" err="1" smtClean="0">
                <a:solidFill>
                  <a:srgbClr val="2B510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400" dirty="0" smtClean="0">
                <a:solidFill>
                  <a:srgbClr val="2B510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2B510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4400" dirty="0" smtClean="0">
              <a:solidFill>
                <a:srgbClr val="2B510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solidFill>
                  <a:srgbClr val="2B510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 smtClean="0">
                <a:solidFill>
                  <a:srgbClr val="2B510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2B510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bn-BD" sz="4400" dirty="0" smtClean="0">
                <a:solidFill>
                  <a:srgbClr val="2B510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2B510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বিয়োগের</a:t>
            </a:r>
            <a:r>
              <a:rPr lang="en-US" sz="4400" dirty="0" smtClean="0">
                <a:solidFill>
                  <a:srgbClr val="2B510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2B510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400" dirty="0" smtClean="0">
                <a:solidFill>
                  <a:srgbClr val="2B510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(১ </a:t>
            </a:r>
            <a:r>
              <a:rPr lang="en-US" sz="4400" dirty="0" err="1" smtClean="0">
                <a:solidFill>
                  <a:srgbClr val="2B510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 smtClean="0">
                <a:solidFill>
                  <a:srgbClr val="2B510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১০)</a:t>
            </a:r>
          </a:p>
          <a:p>
            <a:pPr algn="ctr"/>
            <a:r>
              <a:rPr lang="en-US" sz="4400" dirty="0" err="1" smtClean="0">
                <a:solidFill>
                  <a:srgbClr val="2B510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bn-BD" sz="4400" dirty="0" smtClean="0">
                <a:solidFill>
                  <a:srgbClr val="2B510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lc="http://schemas.openxmlformats.org/drawingml/2006/lockedCanvas" xmlns:a16="http://schemas.microsoft.com/office/drawing/2014/main" xmlns="" id="{11FFB035-85D3-4850-9165-050823CC7C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375" y="4100700"/>
            <a:ext cx="1274174" cy="29080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lc="http://schemas.openxmlformats.org/drawingml/2006/lockedCanvas" xmlns:a16="http://schemas.microsoft.com/office/drawing/2014/main" xmlns="" id="{11FFB035-85D3-4850-9165-050823CC7C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3768" y="4100700"/>
            <a:ext cx="1274174" cy="290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45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83526" y="283796"/>
            <a:ext cx="2570864" cy="1107996"/>
          </a:xfrm>
          <a:prstGeom prst="rect">
            <a:avLst/>
          </a:prstGeom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539262" y="2844034"/>
            <a:ext cx="11172093" cy="31798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txBody>
          <a:bodyPr wrap="square" rtlCol="0" anchor="ctr">
            <a:spAutoFit/>
          </a:bodyPr>
          <a:lstStyle/>
          <a:p>
            <a:pPr>
              <a:lnSpc>
                <a:spcPct val="114000"/>
              </a:lnSpc>
            </a:pPr>
            <a:r>
              <a:rPr lang="bn-BD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–</a:t>
            </a:r>
          </a:p>
          <a:p>
            <a:pPr>
              <a:lnSpc>
                <a:spcPct val="114000"/>
              </a:lnSpc>
            </a:pPr>
            <a:r>
              <a:rPr lang="bn-BD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১০.১.১ </a:t>
            </a:r>
            <a:r>
              <a:rPr lang="bn-BD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উপকরণের</a:t>
            </a:r>
            <a:r>
              <a:rPr lang="en-US" sz="4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4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en-US" sz="4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প্রতীকের</a:t>
            </a:r>
            <a:r>
              <a:rPr lang="en-US" sz="4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4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lnSpc>
                <a:spcPct val="114000"/>
              </a:lnSpc>
            </a:pPr>
            <a:r>
              <a:rPr lang="en-US" sz="4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4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4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lnSpc>
                <a:spcPct val="114000"/>
              </a:lnSpc>
            </a:pPr>
            <a:r>
              <a:rPr lang="bn-BD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১০.১.২ </a:t>
            </a:r>
            <a:r>
              <a:rPr lang="bn-BD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∑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”বিয়োগ চিহ্নটি চিনে বলতে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40D9240D-D7DD-40CD-96D8-714E20054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72433"/>
            <a:ext cx="1914525" cy="2095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lc="http://schemas.openxmlformats.org/drawingml/2006/lockedCanvas" xmlns:a16="http://schemas.microsoft.com/office/drawing/2014/main" xmlns="" id="{40D9240D-D7DD-40CD-96D8-714E20054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318720" y="-18054"/>
            <a:ext cx="191452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46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6523" y="2286000"/>
            <a:ext cx="3329354" cy="1938992"/>
          </a:xfrm>
          <a:prstGeom prst="rect">
            <a:avLst/>
          </a:prstGeom>
          <a:noFill/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পরিবেশ সৃষ্টি </a:t>
            </a:r>
            <a:endParaRPr lang="bn-BD" sz="40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endParaRPr lang="bn-BD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397" y="2905125"/>
            <a:ext cx="1047750" cy="1047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223" y="3026896"/>
            <a:ext cx="1419225" cy="1019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282" y="2879258"/>
            <a:ext cx="1400175" cy="1314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807" y="2919412"/>
            <a:ext cx="1152525" cy="10191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159" y="2464921"/>
            <a:ext cx="1714500" cy="15811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28" y="2879258"/>
            <a:ext cx="1190625" cy="1143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046283" y="4503583"/>
            <a:ext cx="82178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প্রজাপতি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উড়ছে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54503" y="3480226"/>
            <a:ext cx="16792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99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sz="199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9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97735" y="3539702"/>
            <a:ext cx="16792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99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199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9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335717" y="4110800"/>
            <a:ext cx="1640193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800" dirty="0">
                <a:latin typeface="NikoshBAN" panose="02000000000000000000" pitchFamily="2" charset="0"/>
                <a:cs typeface="NikoshBAN" panose="02000000000000000000" pitchFamily="2" charset="0"/>
              </a:rPr>
              <a:t>∑</a:t>
            </a:r>
            <a:endParaRPr lang="en-US" sz="13800" dirty="0"/>
          </a:p>
        </p:txBody>
      </p:sp>
      <p:sp>
        <p:nvSpPr>
          <p:cNvPr id="34" name="TextBox 33"/>
          <p:cNvSpPr txBox="1"/>
          <p:nvPr/>
        </p:nvSpPr>
        <p:spPr>
          <a:xfrm>
            <a:off x="9668478" y="3480226"/>
            <a:ext cx="16792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99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199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9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2645" y="1340990"/>
            <a:ext cx="10446530" cy="452431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  <a:p>
            <a:r>
              <a:rPr lang="en-US" sz="7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7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কমে যাওয়াকে কি বলে</a:t>
            </a:r>
            <a:r>
              <a:rPr lang="en-US" sz="7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sz="72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7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17233" y="3832130"/>
            <a:ext cx="3491940" cy="186204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115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en-US" sz="115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83636" y="2878454"/>
            <a:ext cx="4600940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9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9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en-US" sz="9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endParaRPr lang="en-US" sz="9600" b="1" dirty="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98267" y="3872491"/>
            <a:ext cx="2701892" cy="3904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62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 L -0.0043 -0.6201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31019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-0.00403 -0.6296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3148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48148E-6 L -0.00313 -0.6550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3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4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2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0" grpId="0"/>
      <p:bldP spid="31" grpId="0"/>
      <p:bldP spid="32" grpId="0"/>
      <p:bldP spid="34" grpId="0"/>
      <p:bldP spid="16" grpId="0" animBg="1"/>
      <p:bldP spid="22" grpId="0" animBg="1"/>
      <p:bldP spid="23" grpId="0"/>
      <p:bldP spid="11" grpId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56244" y="2540950"/>
            <a:ext cx="249780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600" b="1" dirty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endParaRPr lang="en-US" sz="6600" b="1" dirty="0">
              <a:blipFill>
                <a:blip r:embed="rId2"/>
                <a:tile tx="0" ty="0" sx="100000" sy="100000" flip="none" algn="tl"/>
              </a:blip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54880" y="23629"/>
            <a:ext cx="2399164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পর্যায়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7490" y="884511"/>
            <a:ext cx="10561983" cy="618630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BD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বিয়োগের উপর পূর্বের পাঠটি আলোচনা করব।</a:t>
            </a:r>
            <a:endParaRPr lang="en-US" sz="54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 জন শিক্ষার্থীকে সামনে ডেকে এনে তাদের একজনের হাতে ৫টি কলম দিয়ে, তা থেকে  ২টি অন্য জনকে দিতে বলব। অন্য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কলম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দেয়ার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কলমের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কমে</a:t>
            </a:r>
            <a:r>
              <a:rPr lang="en-US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কলম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রইল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44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এভাবে শিক্ষার্থীদের কাছে প্রাপ্ত বাস্তব উপকরণের মাধ্যমে বিয়োগের ধারনা দেব।</a:t>
            </a:r>
            <a:endParaRPr lang="en-US" sz="54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98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3" y="0"/>
            <a:ext cx="11784169" cy="69352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41503" y="3812147"/>
            <a:ext cx="1531489" cy="10751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42769" y="4494721"/>
            <a:ext cx="1623226" cy="11395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1198" flipH="1">
            <a:off x="7319365" y="4129820"/>
            <a:ext cx="1623226" cy="11395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537" y="1918689"/>
            <a:ext cx="1608910" cy="11125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712" y="2871989"/>
            <a:ext cx="1613446" cy="111568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0" y="0"/>
            <a:ext cx="12192000" cy="69352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64" y="1685450"/>
            <a:ext cx="1946336" cy="356437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243" y="1685449"/>
            <a:ext cx="1946336" cy="356437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768" y="1721691"/>
            <a:ext cx="1946336" cy="356437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022" y="1685448"/>
            <a:ext cx="1946336" cy="356437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724" y="1685450"/>
            <a:ext cx="1946336" cy="356437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228121" y="4768583"/>
            <a:ext cx="11729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5টি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26264" y="4857494"/>
            <a:ext cx="11729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57018" y="5447369"/>
            <a:ext cx="11729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3টি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03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0.00139 L -0.16628 -0.21875 C -0.20066 -0.26806 -0.25261 -0.29514 -0.30691 -0.29514 C -0.36902 -0.29514 -0.41823 -0.26806 -0.45287 -0.21875 L -0.61771 -0.00139 " pathEditMode="relative" rAng="0" ptsTypes="AAAAA">
                                      <p:cBhvr>
                                        <p:cTn id="28" dur="7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85" y="-1469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0139 L -0.16627 -0.21875 C -0.20065 -0.26806 -0.2526 -0.29514 -0.30664 -0.29514 C -0.36862 -0.29514 -0.41823 -0.26806 -0.45247 -0.21875 L -0.6177 -0.00139 " pathEditMode="relative" rAng="0" ptsTypes="AAAAA">
                                      <p:cBhvr>
                                        <p:cTn id="30" dur="7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85" y="-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-0.00313 -0.79931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39977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44444E-6 L -0.00104 -0.8148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4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8" grpId="0"/>
      <p:bldP spid="28" grpId="1"/>
      <p:bldP spid="29" grpId="0"/>
      <p:bldP spid="29" grpId="1"/>
      <p:bldP spid="30" grpId="0"/>
      <p:bldP spid="3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511" y="1529086"/>
            <a:ext cx="1207827" cy="12132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532" y="1569738"/>
            <a:ext cx="1207827" cy="12132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446" y="2771800"/>
            <a:ext cx="1207827" cy="12132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857" y="3985019"/>
            <a:ext cx="1207827" cy="12132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996" y="2771799"/>
            <a:ext cx="1207827" cy="12132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721" y="2794117"/>
            <a:ext cx="1207827" cy="12132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721" y="264055"/>
            <a:ext cx="1207827" cy="12132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813" y="4044006"/>
            <a:ext cx="1207827" cy="121321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401" y="4007337"/>
            <a:ext cx="1207827" cy="12132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129" y="4007336"/>
            <a:ext cx="1207827" cy="121321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026823" y="5377591"/>
            <a:ext cx="1645921" cy="11079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10টি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38502" y="4191077"/>
            <a:ext cx="93635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কমে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৪টি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77824" y="4826448"/>
            <a:ext cx="3331028" cy="12003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থাকলো </a:t>
            </a:r>
            <a:r>
              <a:rPr lang="bn-BD" sz="7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41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-0.53242 0.00023 " pathEditMode="relative" rAng="0" ptsTypes="AA">
                                      <p:cBhvr>
                                        <p:cTn id="49" dur="6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28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81481E-6 L -0.58893 0.01319 " pathEditMode="relative" rAng="0" ptsTypes="AA">
                                      <p:cBhvr>
                                        <p:cTn id="51" dur="6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53" y="648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81481E-6 L 0.46445 -0.0176 " pathEditMode="relative" rAng="0" ptsTypes="AA">
                                      <p:cBhvr>
                                        <p:cTn id="53" dur="6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16" y="-88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44444E-6 L 0.39922 -0.01435 " pathEditMode="relative" rAng="0" ptsTypes="AA">
                                      <p:cBhvr>
                                        <p:cTn id="55" dur="6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61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/>
      <p:bldP spid="21" grpId="1"/>
      <p:bldP spid="22" grpId="0" animBg="1"/>
      <p:bldP spid="2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782" y="551987"/>
            <a:ext cx="846478" cy="8502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836" y="551986"/>
            <a:ext cx="846478" cy="8502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906" y="578110"/>
            <a:ext cx="846478" cy="8502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871" y="551985"/>
            <a:ext cx="846478" cy="8502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836" y="565047"/>
            <a:ext cx="846478" cy="8502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89002" y="1510558"/>
            <a:ext cx="126936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16600" dirty="0"/>
          </a:p>
        </p:txBody>
      </p:sp>
      <p:sp>
        <p:nvSpPr>
          <p:cNvPr id="9" name="TextBox 8"/>
          <p:cNvSpPr txBox="1"/>
          <p:nvPr/>
        </p:nvSpPr>
        <p:spPr>
          <a:xfrm>
            <a:off x="6266132" y="1673017"/>
            <a:ext cx="126936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16600" dirty="0"/>
          </a:p>
        </p:txBody>
      </p:sp>
      <p:sp>
        <p:nvSpPr>
          <p:cNvPr id="10" name="TextBox 9"/>
          <p:cNvSpPr txBox="1"/>
          <p:nvPr/>
        </p:nvSpPr>
        <p:spPr>
          <a:xfrm>
            <a:off x="3911467" y="1510558"/>
            <a:ext cx="126936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latin typeface="NikoshBAN" panose="02000000000000000000" pitchFamily="2" charset="0"/>
                <a:cs typeface="NikoshBAN" panose="02000000000000000000" pitchFamily="2" charset="0"/>
              </a:rPr>
              <a:t>−</a:t>
            </a:r>
            <a:endParaRPr lang="en-US" sz="16600" dirty="0"/>
          </a:p>
        </p:txBody>
      </p:sp>
      <p:sp>
        <p:nvSpPr>
          <p:cNvPr id="11" name="TextBox 10"/>
          <p:cNvSpPr txBox="1"/>
          <p:nvPr/>
        </p:nvSpPr>
        <p:spPr>
          <a:xfrm>
            <a:off x="8121677" y="1510558"/>
            <a:ext cx="126936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16600" dirty="0"/>
          </a:p>
        </p:txBody>
      </p:sp>
      <p:sp>
        <p:nvSpPr>
          <p:cNvPr id="12" name="TextBox 11"/>
          <p:cNvSpPr txBox="1"/>
          <p:nvPr/>
        </p:nvSpPr>
        <p:spPr>
          <a:xfrm>
            <a:off x="10329489" y="1510558"/>
            <a:ext cx="126936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16600" dirty="0"/>
          </a:p>
        </p:txBody>
      </p:sp>
      <p:sp>
        <p:nvSpPr>
          <p:cNvPr id="13" name="TextBox 12"/>
          <p:cNvSpPr txBox="1"/>
          <p:nvPr/>
        </p:nvSpPr>
        <p:spPr>
          <a:xfrm>
            <a:off x="1257962" y="3612799"/>
            <a:ext cx="19273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endParaRPr lang="en-US" sz="9600" dirty="0"/>
          </a:p>
        </p:txBody>
      </p:sp>
      <p:sp>
        <p:nvSpPr>
          <p:cNvPr id="14" name="TextBox 13"/>
          <p:cNvSpPr txBox="1"/>
          <p:nvPr/>
        </p:nvSpPr>
        <p:spPr>
          <a:xfrm>
            <a:off x="3021028" y="3586674"/>
            <a:ext cx="29520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endParaRPr lang="en-US" sz="9600" dirty="0"/>
          </a:p>
        </p:txBody>
      </p:sp>
      <p:sp>
        <p:nvSpPr>
          <p:cNvPr id="15" name="TextBox 14"/>
          <p:cNvSpPr txBox="1"/>
          <p:nvPr/>
        </p:nvSpPr>
        <p:spPr>
          <a:xfrm>
            <a:off x="6042426" y="3586674"/>
            <a:ext cx="16421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endParaRPr lang="en-US" sz="9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84540" y="3546348"/>
            <a:ext cx="23861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endParaRPr lang="en-US" sz="9600" dirty="0"/>
          </a:p>
        </p:txBody>
      </p:sp>
      <p:sp>
        <p:nvSpPr>
          <p:cNvPr id="17" name="TextBox 16"/>
          <p:cNvSpPr txBox="1"/>
          <p:nvPr/>
        </p:nvSpPr>
        <p:spPr>
          <a:xfrm>
            <a:off x="10032356" y="3566511"/>
            <a:ext cx="18636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endParaRPr lang="en-US" sz="9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90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0.86367 0.0009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77" y="4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44444E-6 L 0.74661 0.0009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3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215</Words>
  <Application>Microsoft Office PowerPoint</Application>
  <PresentationFormat>Widescreen</PresentationFormat>
  <Paragraphs>75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Kalpurush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129</cp:revision>
  <dcterms:created xsi:type="dcterms:W3CDTF">2019-09-22T16:24:59Z</dcterms:created>
  <dcterms:modified xsi:type="dcterms:W3CDTF">2019-10-28T15:23:13Z</dcterms:modified>
</cp:coreProperties>
</file>