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83" r:id="rId8"/>
    <p:sldId id="266" r:id="rId9"/>
    <p:sldId id="267" r:id="rId10"/>
    <p:sldId id="286" r:id="rId11"/>
    <p:sldId id="287" r:id="rId12"/>
    <p:sldId id="288" r:id="rId13"/>
    <p:sldId id="269" r:id="rId14"/>
    <p:sldId id="290" r:id="rId15"/>
    <p:sldId id="291" r:id="rId16"/>
    <p:sldId id="292" r:id="rId17"/>
    <p:sldId id="293" r:id="rId18"/>
    <p:sldId id="294" r:id="rId19"/>
    <p:sldId id="295" r:id="rId20"/>
    <p:sldId id="279" r:id="rId21"/>
    <p:sldId id="278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100"/>
    <a:srgbClr val="357C23"/>
    <a:srgbClr val="FFAEB1"/>
    <a:srgbClr val="8C3026"/>
    <a:srgbClr val="FFFFFF"/>
    <a:srgbClr val="822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6E65F-9A6A-4536-84D2-3C7DD1753E62}" type="doc">
      <dgm:prSet loTypeId="urn:microsoft.com/office/officeart/2005/8/layout/rings+Icon" loCatId="officeonline" qsTypeId="urn:microsoft.com/office/officeart/2005/8/quickstyle/simple1" qsCatId="simple" csTypeId="urn:microsoft.com/office/officeart/2005/8/colors/colorful5" csCatId="colorful" phldr="1"/>
      <dgm:spPr/>
    </dgm:pt>
    <dgm:pt modelId="{BFB68747-61BB-4754-B510-D1E6E04135D3}">
      <dgm:prSet phldrT="[Text]" custT="1"/>
      <dgm:spPr/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মারমারা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রাঙামাটি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বান্দরবান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খাগড়াছড়ি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CFA993-04C5-493B-B36E-7CDDD6A1A29A}" type="parTrans" cxnId="{4FE8F435-C143-49D0-ABE9-E1100AAEE58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2DD7A5-82D0-40BC-B51A-A01AC3DCEAB2}" type="sibTrans" cxnId="{4FE8F435-C143-49D0-ABE9-E1100AAEE58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EB2C30-086A-4189-A22E-4328037A2427}">
      <dgm:prSet phldrT="[Text]"/>
      <dgm:spPr/>
      <dgm:t>
        <a:bodyPr/>
        <a:lstStyle/>
        <a:p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এসেছে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ম্রাইমা</a:t>
          </a:r>
          <a:r>
            <a:rPr lang="en-US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3492528-703D-4985-B557-A7CA0F538FFA}" type="parTrans" cxnId="{35A2B196-6E0C-42CE-9AB4-AAEBF22D56A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5A0BF81-9BE3-48A2-84DE-EA6BCA74749A}" type="sibTrans" cxnId="{35A2B196-6E0C-42CE-9AB4-AAEBF22D56A4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E3C1FC-77D3-4ABA-9B82-CEACE5A80651}">
      <dgm:prSet phldrT="[Text]" custT="1"/>
      <dgm:spPr/>
      <dgm:t>
        <a:bodyPr/>
        <a:lstStyle/>
        <a:p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নৃ-গোষ্ঠীর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মারমাদের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3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endParaRPr lang="en-US" sz="40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EDD069-7602-4C05-BBA1-A908571F6AE1}" type="parTrans" cxnId="{798766E4-9C65-4A8B-B437-E980EDFB70D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250796-08E3-47E3-9DD4-509C91F9A775}" type="sibTrans" cxnId="{798766E4-9C65-4A8B-B437-E980EDFB70D3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F40E0FC-B193-4B97-8DA3-28EBCED0644E}" type="pres">
      <dgm:prSet presAssocID="{6696E65F-9A6A-4536-84D2-3C7DD1753E62}" presName="Name0" presStyleCnt="0">
        <dgm:presLayoutVars>
          <dgm:chMax val="7"/>
          <dgm:dir/>
          <dgm:resizeHandles val="exact"/>
        </dgm:presLayoutVars>
      </dgm:prSet>
      <dgm:spPr/>
    </dgm:pt>
    <dgm:pt modelId="{8D8047DA-DECC-42D5-AEFB-60C73C73C047}" type="pres">
      <dgm:prSet presAssocID="{6696E65F-9A6A-4536-84D2-3C7DD1753E62}" presName="ellipse1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06B32-4BA2-47EB-A115-6F64BF49DE4A}" type="pres">
      <dgm:prSet presAssocID="{6696E65F-9A6A-4536-84D2-3C7DD1753E62}" presName="ellipse2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49264-8662-4805-9925-71405877BCFA}" type="pres">
      <dgm:prSet presAssocID="{6696E65F-9A6A-4536-84D2-3C7DD1753E62}" presName="ellipse3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D58218-3AE4-4A40-AE87-7A2BFFA24B73}" type="presOf" srcId="{51E3C1FC-77D3-4ABA-9B82-CEACE5A80651}" destId="{E7C49264-8662-4805-9925-71405877BCFA}" srcOrd="0" destOrd="0" presId="urn:microsoft.com/office/officeart/2005/8/layout/rings+Icon"/>
    <dgm:cxn modelId="{35A2B196-6E0C-42CE-9AB4-AAEBF22D56A4}" srcId="{6696E65F-9A6A-4536-84D2-3C7DD1753E62}" destId="{3BEB2C30-086A-4189-A22E-4328037A2427}" srcOrd="1" destOrd="0" parTransId="{33492528-703D-4985-B557-A7CA0F538FFA}" sibTransId="{D5A0BF81-9BE3-48A2-84DE-EA6BCA74749A}"/>
    <dgm:cxn modelId="{4FE8F435-C143-49D0-ABE9-E1100AAEE58E}" srcId="{6696E65F-9A6A-4536-84D2-3C7DD1753E62}" destId="{BFB68747-61BB-4754-B510-D1E6E04135D3}" srcOrd="0" destOrd="0" parTransId="{8FCFA993-04C5-493B-B36E-7CDDD6A1A29A}" sibTransId="{AD2DD7A5-82D0-40BC-B51A-A01AC3DCEAB2}"/>
    <dgm:cxn modelId="{6311E83F-BE53-4E19-8AF7-0A6D0401631C}" type="presOf" srcId="{BFB68747-61BB-4754-B510-D1E6E04135D3}" destId="{8D8047DA-DECC-42D5-AEFB-60C73C73C047}" srcOrd="0" destOrd="0" presId="urn:microsoft.com/office/officeart/2005/8/layout/rings+Icon"/>
    <dgm:cxn modelId="{798766E4-9C65-4A8B-B437-E980EDFB70D3}" srcId="{6696E65F-9A6A-4536-84D2-3C7DD1753E62}" destId="{51E3C1FC-77D3-4ABA-9B82-CEACE5A80651}" srcOrd="2" destOrd="0" parTransId="{FBEDD069-7602-4C05-BBA1-A908571F6AE1}" sibTransId="{F2250796-08E3-47E3-9DD4-509C91F9A775}"/>
    <dgm:cxn modelId="{FB28C816-6549-43DB-9949-8F6D501F4364}" type="presOf" srcId="{6696E65F-9A6A-4536-84D2-3C7DD1753E62}" destId="{CF40E0FC-B193-4B97-8DA3-28EBCED0644E}" srcOrd="0" destOrd="0" presId="urn:microsoft.com/office/officeart/2005/8/layout/rings+Icon"/>
    <dgm:cxn modelId="{6B7EF9A2-0185-41ED-A938-628B793E470F}" type="presOf" srcId="{3BEB2C30-086A-4189-A22E-4328037A2427}" destId="{21D06B32-4BA2-47EB-A115-6F64BF49DE4A}" srcOrd="0" destOrd="0" presId="urn:microsoft.com/office/officeart/2005/8/layout/rings+Icon"/>
    <dgm:cxn modelId="{0BB3BFE7-7CE2-404C-AE9F-94874FE68EF1}" type="presParOf" srcId="{CF40E0FC-B193-4B97-8DA3-28EBCED0644E}" destId="{8D8047DA-DECC-42D5-AEFB-60C73C73C047}" srcOrd="0" destOrd="0" presId="urn:microsoft.com/office/officeart/2005/8/layout/rings+Icon"/>
    <dgm:cxn modelId="{7AD5D1E1-5974-4E2C-8C59-8B0704B36003}" type="presParOf" srcId="{CF40E0FC-B193-4B97-8DA3-28EBCED0644E}" destId="{21D06B32-4BA2-47EB-A115-6F64BF49DE4A}" srcOrd="1" destOrd="0" presId="urn:microsoft.com/office/officeart/2005/8/layout/rings+Icon"/>
    <dgm:cxn modelId="{E221D989-7A16-4DEA-8910-229CBEE13B5F}" type="presParOf" srcId="{CF40E0FC-B193-4B97-8DA3-28EBCED0644E}" destId="{E7C49264-8662-4805-9925-71405877BCFA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FD931-D483-486D-993D-8BECF9FEDDD6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9E5A6021-8B49-4DB7-BE0E-D2124304CEF3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মারমারা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ধর্মালম্বী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ধর্মেরই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অনুষ্ঠানাদি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775E225-03A2-4053-9DA8-932FA1042803}" type="parTrans" cxnId="{637453AF-359A-41B3-92FE-8CB8A42F014F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5D95AC4-2FBF-4AE8-BDE1-853FA050CAEE}" type="sibTrans" cxnId="{637453AF-359A-41B3-92FE-8CB8A42F014F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A6073C-1F2D-4EC3-BF78-8797C1EAEE80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মারমাদের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প্রত্যেকটি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বৌদ্ধবিহার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কিয়াং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” ও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ভিক্ষু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ভান্তে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96AE6BE-7033-4741-BD52-04B61BEF5A07}" type="parTrans" cxnId="{CF4EA81B-0CBF-461F-9CCD-9471CF93FBB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153BD6-9C90-432B-8A13-A1C5C8373BD1}" type="sibTrans" cxnId="{CF4EA81B-0CBF-461F-9CCD-9471CF93FBB4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8F961E-F6C1-403E-8AA6-A5D6EB874F10}">
      <dgm:prSet phldrT="[Text]" custT="1"/>
      <dgm:spPr/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মারমারা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আশ্বিনী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মাঘি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অনুষ্ঠানে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মন্দিরে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গিয়ে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মোমবাতি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জ্বেলে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বুদ্ধের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75E0D40-FD40-4CDC-A14B-F68299D58943}" type="parTrans" cxnId="{C0CF9378-5D0A-4FCF-AAB0-2205EF485D0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4AAF310-14EF-48C1-A84E-21BF062CE075}" type="sibTrans" cxnId="{C0CF9378-5D0A-4FCF-AAB0-2205EF485D07}">
      <dgm:prSet/>
      <dgm:spPr/>
      <dgm:t>
        <a:bodyPr/>
        <a:lstStyle/>
        <a:p>
          <a:endParaRPr lang="en-US" sz="320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87C407-A2BD-4230-8315-1DA8FDAA4D37}" type="pres">
      <dgm:prSet presAssocID="{3FEFD931-D483-486D-993D-8BECF9FEDDD6}" presName="linearFlow" presStyleCnt="0">
        <dgm:presLayoutVars>
          <dgm:dir/>
          <dgm:resizeHandles val="exact"/>
        </dgm:presLayoutVars>
      </dgm:prSet>
      <dgm:spPr/>
    </dgm:pt>
    <dgm:pt modelId="{18038E2E-92C7-4584-AD96-F953E06D2FC3}" type="pres">
      <dgm:prSet presAssocID="{9E5A6021-8B49-4DB7-BE0E-D2124304CEF3}" presName="composite" presStyleCnt="0"/>
      <dgm:spPr/>
    </dgm:pt>
    <dgm:pt modelId="{5D509EF0-E9FE-4D8C-B398-172C3E4E4F23}" type="pres">
      <dgm:prSet presAssocID="{9E5A6021-8B49-4DB7-BE0E-D2124304CEF3}" presName="imgShp" presStyleLbl="fgImgPlace1" presStyleIdx="0" presStyleCnt="3" custScaleX="122495" custScaleY="118503" custLinFactNeighborX="2255" custLinFactNeighborY="676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FA4C7C7E-5F9B-4A25-B7B0-3673F4400468}" type="pres">
      <dgm:prSet presAssocID="{9E5A6021-8B49-4DB7-BE0E-D2124304CEF3}" presName="txShp" presStyleLbl="node1" presStyleIdx="0" presStyleCnt="3" custScaleX="116983" custLinFactNeighborX="11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A328C9-439D-492C-914E-C80B8FE7818D}" type="pres">
      <dgm:prSet presAssocID="{05D95AC4-2FBF-4AE8-BDE1-853FA050CAEE}" presName="spacing" presStyleCnt="0"/>
      <dgm:spPr/>
    </dgm:pt>
    <dgm:pt modelId="{94F15B1E-D8A5-47A9-AAB7-816B4EA485A7}" type="pres">
      <dgm:prSet presAssocID="{D0A6073C-1F2D-4EC3-BF78-8797C1EAEE80}" presName="composite" presStyleCnt="0"/>
      <dgm:spPr/>
    </dgm:pt>
    <dgm:pt modelId="{407600D6-771C-48B4-879A-C05FD61091CC}" type="pres">
      <dgm:prSet presAssocID="{D0A6073C-1F2D-4EC3-BF78-8797C1EAEE80}" presName="imgShp" presStyleLbl="fgImgPlace1" presStyleIdx="1" presStyleCnt="3" custScaleX="141619" custScaleY="144844" custLinFactNeighborX="-16432" custLinFactNeighborY="-1582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7D9DAD94-3619-4C14-85CB-414C18060DAA}" type="pres">
      <dgm:prSet presAssocID="{D0A6073C-1F2D-4EC3-BF78-8797C1EAEE80}" presName="txShp" presStyleLbl="node1" presStyleIdx="1" presStyleCnt="3" custScaleX="115117" custLinFactNeighborX="11014" custLinFactNeighborY="-10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6C74A-CF61-4DE9-A098-F46BA7E3534E}" type="pres">
      <dgm:prSet presAssocID="{9D153BD6-9C90-432B-8A13-A1C5C8373BD1}" presName="spacing" presStyleCnt="0"/>
      <dgm:spPr/>
    </dgm:pt>
    <dgm:pt modelId="{F5B1C891-512B-43D4-92B9-0EF3BC723F01}" type="pres">
      <dgm:prSet presAssocID="{DA8F961E-F6C1-403E-8AA6-A5D6EB874F10}" presName="composite" presStyleCnt="0"/>
      <dgm:spPr/>
    </dgm:pt>
    <dgm:pt modelId="{50FBF890-6EBA-428D-A5DC-C6DAEB003307}" type="pres">
      <dgm:prSet presAssocID="{DA8F961E-F6C1-403E-8AA6-A5D6EB874F10}" presName="imgShp" presStyleLbl="fgImgPlace1" presStyleIdx="2" presStyleCnt="3" custScaleX="125779" custScaleY="147136" custLinFactNeighborX="-18974" custLinFactNeighborY="-505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B879988A-11C5-4BC7-93B9-C02B6B7850A2}" type="pres">
      <dgm:prSet presAssocID="{DA8F961E-F6C1-403E-8AA6-A5D6EB874F10}" presName="txShp" presStyleLbl="node1" presStyleIdx="2" presStyleCnt="3" custScaleX="123556" custScaleY="136296" custLinFactNeighborX="9297" custLinFactNeighborY="-26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513431-167E-4A4D-8B24-8A36D70F0C5D}" type="presOf" srcId="{D0A6073C-1F2D-4EC3-BF78-8797C1EAEE80}" destId="{7D9DAD94-3619-4C14-85CB-414C18060DAA}" srcOrd="0" destOrd="0" presId="urn:microsoft.com/office/officeart/2005/8/layout/vList3"/>
    <dgm:cxn modelId="{C0CF9378-5D0A-4FCF-AAB0-2205EF485D07}" srcId="{3FEFD931-D483-486D-993D-8BECF9FEDDD6}" destId="{DA8F961E-F6C1-403E-8AA6-A5D6EB874F10}" srcOrd="2" destOrd="0" parTransId="{D75E0D40-FD40-4CDC-A14B-F68299D58943}" sibTransId="{A4AAF310-14EF-48C1-A84E-21BF062CE075}"/>
    <dgm:cxn modelId="{CF4EA81B-0CBF-461F-9CCD-9471CF93FBB4}" srcId="{3FEFD931-D483-486D-993D-8BECF9FEDDD6}" destId="{D0A6073C-1F2D-4EC3-BF78-8797C1EAEE80}" srcOrd="1" destOrd="0" parTransId="{096AE6BE-7033-4741-BD52-04B61BEF5A07}" sibTransId="{9D153BD6-9C90-432B-8A13-A1C5C8373BD1}"/>
    <dgm:cxn modelId="{637453AF-359A-41B3-92FE-8CB8A42F014F}" srcId="{3FEFD931-D483-486D-993D-8BECF9FEDDD6}" destId="{9E5A6021-8B49-4DB7-BE0E-D2124304CEF3}" srcOrd="0" destOrd="0" parTransId="{2775E225-03A2-4053-9DA8-932FA1042803}" sibTransId="{05D95AC4-2FBF-4AE8-BDE1-853FA050CAEE}"/>
    <dgm:cxn modelId="{0CDA9F80-FB07-4686-862C-FBEE206A3BF6}" type="presOf" srcId="{3FEFD931-D483-486D-993D-8BECF9FEDDD6}" destId="{0D87C407-A2BD-4230-8315-1DA8FDAA4D37}" srcOrd="0" destOrd="0" presId="urn:microsoft.com/office/officeart/2005/8/layout/vList3"/>
    <dgm:cxn modelId="{30B1535D-62D0-47FA-9A13-05220F9C4D86}" type="presOf" srcId="{DA8F961E-F6C1-403E-8AA6-A5D6EB874F10}" destId="{B879988A-11C5-4BC7-93B9-C02B6B7850A2}" srcOrd="0" destOrd="0" presId="urn:microsoft.com/office/officeart/2005/8/layout/vList3"/>
    <dgm:cxn modelId="{686C64D1-5250-4EEF-B302-2ED178EC42B0}" type="presOf" srcId="{9E5A6021-8B49-4DB7-BE0E-D2124304CEF3}" destId="{FA4C7C7E-5F9B-4A25-B7B0-3673F4400468}" srcOrd="0" destOrd="0" presId="urn:microsoft.com/office/officeart/2005/8/layout/vList3"/>
    <dgm:cxn modelId="{327DE525-8ADD-45F3-B69B-401A64997070}" type="presParOf" srcId="{0D87C407-A2BD-4230-8315-1DA8FDAA4D37}" destId="{18038E2E-92C7-4584-AD96-F953E06D2FC3}" srcOrd="0" destOrd="0" presId="urn:microsoft.com/office/officeart/2005/8/layout/vList3"/>
    <dgm:cxn modelId="{4FAB363F-A9CD-4BA1-8113-2CA731D3422C}" type="presParOf" srcId="{18038E2E-92C7-4584-AD96-F953E06D2FC3}" destId="{5D509EF0-E9FE-4D8C-B398-172C3E4E4F23}" srcOrd="0" destOrd="0" presId="urn:microsoft.com/office/officeart/2005/8/layout/vList3"/>
    <dgm:cxn modelId="{AFDFF9AF-6645-43A6-86F3-2F45A2BEEC56}" type="presParOf" srcId="{18038E2E-92C7-4584-AD96-F953E06D2FC3}" destId="{FA4C7C7E-5F9B-4A25-B7B0-3673F4400468}" srcOrd="1" destOrd="0" presId="urn:microsoft.com/office/officeart/2005/8/layout/vList3"/>
    <dgm:cxn modelId="{D974C4E4-9A98-4A4F-B38D-103B38314562}" type="presParOf" srcId="{0D87C407-A2BD-4230-8315-1DA8FDAA4D37}" destId="{F6A328C9-439D-492C-914E-C80B8FE7818D}" srcOrd="1" destOrd="0" presId="urn:microsoft.com/office/officeart/2005/8/layout/vList3"/>
    <dgm:cxn modelId="{3B412440-6E63-404D-BCA3-CDC3F3B3B481}" type="presParOf" srcId="{0D87C407-A2BD-4230-8315-1DA8FDAA4D37}" destId="{94F15B1E-D8A5-47A9-AAB7-816B4EA485A7}" srcOrd="2" destOrd="0" presId="urn:microsoft.com/office/officeart/2005/8/layout/vList3"/>
    <dgm:cxn modelId="{6B00E68A-3D4A-4AA4-BF04-F8AFDF4899B8}" type="presParOf" srcId="{94F15B1E-D8A5-47A9-AAB7-816B4EA485A7}" destId="{407600D6-771C-48B4-879A-C05FD61091CC}" srcOrd="0" destOrd="0" presId="urn:microsoft.com/office/officeart/2005/8/layout/vList3"/>
    <dgm:cxn modelId="{84765CE2-1FA4-47D7-B4DF-21D396259805}" type="presParOf" srcId="{94F15B1E-D8A5-47A9-AAB7-816B4EA485A7}" destId="{7D9DAD94-3619-4C14-85CB-414C18060DAA}" srcOrd="1" destOrd="0" presId="urn:microsoft.com/office/officeart/2005/8/layout/vList3"/>
    <dgm:cxn modelId="{B99C9CB0-84C5-4503-B976-D993844E1C91}" type="presParOf" srcId="{0D87C407-A2BD-4230-8315-1DA8FDAA4D37}" destId="{3DD6C74A-CF61-4DE9-A098-F46BA7E3534E}" srcOrd="3" destOrd="0" presId="urn:microsoft.com/office/officeart/2005/8/layout/vList3"/>
    <dgm:cxn modelId="{A3596350-FF2E-45C6-AC4D-3D20BA698592}" type="presParOf" srcId="{0D87C407-A2BD-4230-8315-1DA8FDAA4D37}" destId="{F5B1C891-512B-43D4-92B9-0EF3BC723F01}" srcOrd="4" destOrd="0" presId="urn:microsoft.com/office/officeart/2005/8/layout/vList3"/>
    <dgm:cxn modelId="{8A9B4696-9B67-4902-A85E-70814E6545E0}" type="presParOf" srcId="{F5B1C891-512B-43D4-92B9-0EF3BC723F01}" destId="{50FBF890-6EBA-428D-A5DC-C6DAEB003307}" srcOrd="0" destOrd="0" presId="urn:microsoft.com/office/officeart/2005/8/layout/vList3"/>
    <dgm:cxn modelId="{0A8C072D-DC71-4E50-8E68-4169E50742C1}" type="presParOf" srcId="{F5B1C891-512B-43D4-92B9-0EF3BC723F01}" destId="{B879988A-11C5-4BC7-93B9-C02B6B7850A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047DA-DECC-42D5-AEFB-60C73C73C047}">
      <dsp:nvSpPr>
        <dsp:cNvPr id="0" name=""/>
        <dsp:cNvSpPr/>
      </dsp:nvSpPr>
      <dsp:spPr>
        <a:xfrm>
          <a:off x="766470" y="0"/>
          <a:ext cx="3250704" cy="325065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মারমারা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রাঙামাটি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বান্দরবান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খাগড়াছড়ি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বাস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42525" y="476048"/>
        <a:ext cx="2298594" cy="2298562"/>
      </dsp:txXfrm>
    </dsp:sp>
    <dsp:sp modelId="{21D06B32-4BA2-47EB-A115-6F64BF49DE4A}">
      <dsp:nvSpPr>
        <dsp:cNvPr id="0" name=""/>
        <dsp:cNvSpPr/>
      </dsp:nvSpPr>
      <dsp:spPr>
        <a:xfrm>
          <a:off x="2439636" y="2168008"/>
          <a:ext cx="3250704" cy="3250658"/>
        </a:xfrm>
        <a:prstGeom prst="ellipse">
          <a:avLst/>
        </a:prstGeom>
        <a:solidFill>
          <a:schemeClr val="accent5">
            <a:alpha val="50000"/>
            <a:hueOff val="5437504"/>
            <a:satOff val="-31742"/>
            <a:lumOff val="-25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37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</a:t>
          </a:r>
          <a:r>
            <a:rPr lang="en-US" sz="37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শব্দটি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এসেছে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‘</a:t>
          </a:r>
          <a:r>
            <a:rPr lang="en-US" sz="37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ম্রাইমা</a:t>
          </a:r>
          <a:r>
            <a:rPr lang="en-US" sz="37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শব্দটি</a:t>
          </a:r>
          <a:r>
            <a:rPr lang="en-US" sz="37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7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হতে</a:t>
          </a:r>
          <a:endParaRPr lang="en-US" sz="37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5691" y="2644056"/>
        <a:ext cx="2298594" cy="2298562"/>
      </dsp:txXfrm>
    </dsp:sp>
    <dsp:sp modelId="{E7C49264-8662-4805-9925-71405877BCFA}">
      <dsp:nvSpPr>
        <dsp:cNvPr id="0" name=""/>
        <dsp:cNvSpPr/>
      </dsp:nvSpPr>
      <dsp:spPr>
        <a:xfrm>
          <a:off x="4110824" y="0"/>
          <a:ext cx="3250704" cy="3250658"/>
        </a:xfrm>
        <a:prstGeom prst="ellipse">
          <a:avLst/>
        </a:prstGeom>
        <a:solidFill>
          <a:schemeClr val="accent5">
            <a:alpha val="50000"/>
            <a:hueOff val="10875008"/>
            <a:satOff val="-63485"/>
            <a:lumOff val="-50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বাংলাদেশের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  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নৃ-গোষ্ঠীর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জনসংখ্যার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দিক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মারমাদের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অবস্থান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দ্বিতীয়</a:t>
          </a:r>
          <a:endParaRPr lang="en-US" sz="4000" kern="1200" dirty="0">
            <a:solidFill>
              <a:srgbClr val="C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86879" y="476048"/>
        <a:ext cx="2298594" cy="2298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C7C7E-5F9B-4A25-B7B0-3673F4400468}">
      <dsp:nvSpPr>
        <dsp:cNvPr id="0" name=""/>
        <dsp:cNvSpPr/>
      </dsp:nvSpPr>
      <dsp:spPr>
        <a:xfrm rot="10800000">
          <a:off x="2198870" y="107070"/>
          <a:ext cx="8939597" cy="115225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11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মারমারা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ধর্মালম্বী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তারা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ধর্মেরই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অনুষ্ঠানাদি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পালন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86934" y="107070"/>
        <a:ext cx="8651533" cy="1152255"/>
      </dsp:txXfrm>
    </dsp:sp>
    <dsp:sp modelId="{5D509EF0-E9FE-4D8C-B398-172C3E4E4F23}">
      <dsp:nvSpPr>
        <dsp:cNvPr id="0" name=""/>
        <dsp:cNvSpPr/>
      </dsp:nvSpPr>
      <dsp:spPr>
        <a:xfrm>
          <a:off x="1273480" y="78408"/>
          <a:ext cx="1411455" cy="136545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9DAD94-3619-4C14-85CB-414C18060DAA}">
      <dsp:nvSpPr>
        <dsp:cNvPr id="0" name=""/>
        <dsp:cNvSpPr/>
      </dsp:nvSpPr>
      <dsp:spPr>
        <a:xfrm rot="10800000">
          <a:off x="2308025" y="1847682"/>
          <a:ext cx="8797001" cy="1152255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11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মারমাদের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প্রায়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প্রত্যেকটি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বৌদ্ধবিহার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কিয়াং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” ও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ভিক্ষু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“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ভান্তে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”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রয়েছে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596089" y="1847682"/>
        <a:ext cx="8508937" cy="1152255"/>
      </dsp:txXfrm>
    </dsp:sp>
    <dsp:sp modelId="{407600D6-771C-48B4-879A-C05FD61091CC}">
      <dsp:nvSpPr>
        <dsp:cNvPr id="0" name=""/>
        <dsp:cNvSpPr/>
      </dsp:nvSpPr>
      <dsp:spPr>
        <a:xfrm>
          <a:off x="1038717" y="1527585"/>
          <a:ext cx="1631813" cy="16689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879988A-11C5-4BC7-93B9-C02B6B7850A2}">
      <dsp:nvSpPr>
        <dsp:cNvPr id="0" name=""/>
        <dsp:cNvSpPr/>
      </dsp:nvSpPr>
      <dsp:spPr>
        <a:xfrm rot="10800000">
          <a:off x="1735219" y="3479192"/>
          <a:ext cx="9441892" cy="1570478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11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মারমারা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বৈশাখি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আশ্বিনী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মাঘি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পূর্ণিমা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ইত্যাদি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অনুষ্ঠানে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বৌদ্ধ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মন্দিরে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গিয়ে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ফুল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দিয়ে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মোমবাতি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জ্বেলে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বুদ্ধের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পূজা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127838" y="3479192"/>
        <a:ext cx="9049273" cy="1570478"/>
      </dsp:txXfrm>
    </dsp:sp>
    <dsp:sp modelId="{50FBF890-6EBA-428D-A5DC-C6DAEB003307}">
      <dsp:nvSpPr>
        <dsp:cNvPr id="0" name=""/>
        <dsp:cNvSpPr/>
      </dsp:nvSpPr>
      <dsp:spPr>
        <a:xfrm>
          <a:off x="981535" y="3664521"/>
          <a:ext cx="1449295" cy="1695382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237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15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18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7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07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C3E8233-8FBD-4883-8B26-DD91BDEED468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DFABCAD-1AE8-4DBF-87BB-2626D80C5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1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rma/&#2454;&#2494;&#2455;&#2524;&#2494;&#2459;&#2524;&#2495;%20&#2460;&#2482;&#2453;&#2503;&#2482;&#2495;&#2468;&#2503;%20&#2478;&#2494;&#2468;&#2507;&#2527;&#2494;&#2480;&#2494;%20&#2478;&#2494;&#2480;&#2478;&#2494;%20&#2468;&#2480;&#2497;&#2467;-&#2468;&#2480;&#2497;&#2467;&#2496;&#8217;&#2480;&#2494;%5b1%5d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2" y="286602"/>
            <a:ext cx="11750722" cy="63598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6518" y="1910686"/>
            <a:ext cx="5805986" cy="2424605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04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8758" y="1091821"/>
            <a:ext cx="3966768" cy="5554502"/>
            <a:chOff x="258758" y="1091821"/>
            <a:chExt cx="3966768" cy="55545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58" y="1091821"/>
              <a:ext cx="3862866" cy="27294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58" y="3766645"/>
              <a:ext cx="3966768" cy="28796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Rectangle 7"/>
          <p:cNvSpPr/>
          <p:nvPr/>
        </p:nvSpPr>
        <p:spPr>
          <a:xfrm>
            <a:off x="4367283" y="2422409"/>
            <a:ext cx="7137779" cy="79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284" y="3561928"/>
            <a:ext cx="7137779" cy="79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67284" y="4571863"/>
            <a:ext cx="7137779" cy="79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গ্রামবাসীরা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গ্রাম-প্রধান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মনোনীত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67284" y="5588621"/>
            <a:ext cx="7137779" cy="7915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গ্রাম-প্রধানকে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6127846" y="1398827"/>
            <a:ext cx="3326143" cy="723331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1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0377" y="1190775"/>
            <a:ext cx="11354937" cy="2532791"/>
            <a:chOff x="450377" y="1190775"/>
            <a:chExt cx="11354937" cy="25327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377" y="1246710"/>
              <a:ext cx="4358897" cy="245959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808" y="1246710"/>
              <a:ext cx="2287562" cy="2476856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193"/>
            <a:stretch/>
          </p:blipFill>
          <p:spPr>
            <a:xfrm>
              <a:off x="7287904" y="1190775"/>
              <a:ext cx="4517410" cy="2515526"/>
            </a:xfrm>
            <a:prstGeom prst="rect">
              <a:avLst/>
            </a:prstGeom>
          </p:spPr>
        </p:pic>
      </p:grpSp>
      <p:sp>
        <p:nvSpPr>
          <p:cNvPr id="7" name="Flowchart: Alternate Process 6"/>
          <p:cNvSpPr/>
          <p:nvPr/>
        </p:nvSpPr>
        <p:spPr>
          <a:xfrm>
            <a:off x="4904808" y="3723566"/>
            <a:ext cx="2388357" cy="723331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বোয়াং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7810" y="4788091"/>
            <a:ext cx="10742351" cy="11464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বোয়াং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বোয়াং</a:t>
            </a:r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চিফ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3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83892" y="4775434"/>
            <a:ext cx="9103057" cy="180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সর্বোচ্চ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কাজকর্মে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মতামতকে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177974" y="1243225"/>
            <a:ext cx="6059606" cy="3472075"/>
            <a:chOff x="3177974" y="1243225"/>
            <a:chExt cx="6059606" cy="34720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974" y="1243225"/>
              <a:ext cx="6059606" cy="314325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5001903" y="4442344"/>
              <a:ext cx="2033517" cy="2729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মারমা</a:t>
              </a:r>
              <a:r>
                <a:rPr lang="en-US" sz="24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পরিবার</a:t>
              </a:r>
              <a:endParaRPr lang="en-US" sz="2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064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0" y="1610436"/>
            <a:ext cx="2725573" cy="20441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00" y="3978321"/>
            <a:ext cx="2737710" cy="2340591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3439236" y="1610436"/>
            <a:ext cx="6946710" cy="225038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3439236" y="4068524"/>
            <a:ext cx="6946710" cy="2250388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কৃষিকাজ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88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8271945"/>
              </p:ext>
            </p:extLst>
          </p:nvPr>
        </p:nvGraphicFramePr>
        <p:xfrm>
          <a:off x="0" y="1050878"/>
          <a:ext cx="1149141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8137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509EF0-E9FE-4D8C-B398-172C3E4E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5D509EF0-E9FE-4D8C-B398-172C3E4E4F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5D509EF0-E9FE-4D8C-B398-172C3E4E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5D509EF0-E9FE-4D8C-B398-172C3E4E4F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4C7C7E-5F9B-4A25-B7B0-3673F440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graphicEl>
                                              <a:dgm id="{FA4C7C7E-5F9B-4A25-B7B0-3673F4400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dgm id="{FA4C7C7E-5F9B-4A25-B7B0-3673F440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FA4C7C7E-5F9B-4A25-B7B0-3673F4400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7600D6-771C-48B4-879A-C05FD610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407600D6-771C-48B4-879A-C05FD61091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407600D6-771C-48B4-879A-C05FD610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407600D6-771C-48B4-879A-C05FD6109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9DAD94-3619-4C14-85CB-414C18060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graphicEl>
                                              <a:dgm id="{7D9DAD94-3619-4C14-85CB-414C18060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graphicEl>
                                              <a:dgm id="{7D9DAD94-3619-4C14-85CB-414C18060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7D9DAD94-3619-4C14-85CB-414C18060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FBF890-6EBA-428D-A5DC-C6DAEB00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0FBF890-6EBA-428D-A5DC-C6DAEB003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0FBF890-6EBA-428D-A5DC-C6DAEB00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0FBF890-6EBA-428D-A5DC-C6DAEB003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79988A-11C5-4BC7-93B9-C02B6B78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B879988A-11C5-4BC7-93B9-C02B6B785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B879988A-11C5-4BC7-93B9-C02B6B78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B879988A-11C5-4BC7-93B9-C02B6B785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403" y="1213372"/>
            <a:ext cx="6352747" cy="36919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8490" y="5172502"/>
            <a:ext cx="11409528" cy="14057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কাপ্তাইয়ের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চন্দ্রঘোনাতে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কর্ণফুলী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দক্ষিন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চিৎমরম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বৌদ্ধবিহার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আকর্ষনীয়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প্রতিবছর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ধর্মালম্বীরা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প্রণাম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56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3203" y="1301982"/>
            <a:ext cx="11451454" cy="1987863"/>
            <a:chOff x="323203" y="1301982"/>
            <a:chExt cx="11451454" cy="198786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44" y="1301982"/>
              <a:ext cx="3740513" cy="19878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8723" y="1349943"/>
              <a:ext cx="3735652" cy="19399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03" y="1349945"/>
              <a:ext cx="3615751" cy="19399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Rectangle 9"/>
          <p:cNvSpPr/>
          <p:nvPr/>
        </p:nvSpPr>
        <p:spPr>
          <a:xfrm>
            <a:off x="939837" y="3749623"/>
            <a:ext cx="11451454" cy="633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ঘর-বাড়ি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কাঠ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9837" y="4513389"/>
            <a:ext cx="10300249" cy="11699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৬-৭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প্লাটফর্ম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72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87" y="2647609"/>
            <a:ext cx="2043351" cy="2183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1" y="1050878"/>
            <a:ext cx="2215346" cy="2054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31" y="4415002"/>
            <a:ext cx="2750549" cy="208225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661976" y="1351128"/>
            <a:ext cx="9114361" cy="1257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জামাও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লুঙ্গি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6631" y="3157260"/>
            <a:ext cx="9286356" cy="1257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ব্লাউজ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আঞ্জি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এছাড়া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থামি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97180" y="4931370"/>
            <a:ext cx="8598090" cy="125774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বোনার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নিজেরাই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05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961565" y="327547"/>
            <a:ext cx="6492424" cy="723331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3" y="1100039"/>
            <a:ext cx="3476201" cy="293244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8589" y="1116293"/>
            <a:ext cx="7738486" cy="2899933"/>
            <a:chOff x="3998589" y="1116293"/>
            <a:chExt cx="7738486" cy="289993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3026" y="1132548"/>
              <a:ext cx="3574049" cy="283491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589" y="1116293"/>
              <a:ext cx="4055462" cy="2899933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413413" y="4318868"/>
            <a:ext cx="11451454" cy="1099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পুরাতন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বর্ষকে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বর্ষকে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lang="en-US" sz="3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এপ্রিল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মাঝামাঝি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আনন্দ-উদ্দীপনার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413" y="5213446"/>
            <a:ext cx="11451454" cy="13449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সাংগ্রাই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মারমারা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পানিখেলা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জলোৎসব-এ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মেতে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89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3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93624" y="1678675"/>
            <a:ext cx="1760561" cy="409433"/>
          </a:xfrm>
          <a:prstGeom prst="rect">
            <a:avLst/>
          </a:prstGeom>
          <a:solidFill>
            <a:srgbClr val="BF9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67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79597" y="471944"/>
            <a:ext cx="2895600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294" y="3306102"/>
            <a:ext cx="42308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মোঃ এনামুল ইসলাম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শের-ই-বাংলা স্কুল এন্ড কলেজ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মধুবাগ, মগবাজার, ঢাকা।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০১৭১২৭০১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৬৭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enamul.islam.sbsc@gmail.com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7711" y="1856097"/>
            <a:ext cx="95536" cy="4421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C:\Users\Walton\Desktop\content\Screenshot_2018-07-11-01-52-3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107" y="581127"/>
            <a:ext cx="2531656" cy="363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24218" y="4663243"/>
            <a:ext cx="518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বিশ্বপরিচয় </a:t>
            </a: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 (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/২০১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27" y="581127"/>
            <a:ext cx="2319261" cy="2319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374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3248" y="391140"/>
            <a:ext cx="2726044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13" y="1466215"/>
            <a:ext cx="10058400" cy="11695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 সামাজিক, অর্থনৈতিক, সাংস্কৃতিক ও ধর্মীয়</a:t>
            </a:r>
            <a:r>
              <a:rPr 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 প্রধান বৈশিষ্ট্যগুলো উল্লেখ কর। 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314178"/>
              </p:ext>
            </p:extLst>
          </p:nvPr>
        </p:nvGraphicFramePr>
        <p:xfrm>
          <a:off x="2168430" y="2941401"/>
          <a:ext cx="7205663" cy="2895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7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727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জীবনব্যবস্থা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বৈশিষ্ট্য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727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727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অর্থনৈতিক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727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সাংস্কৃতিক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727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ধর্মীয়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942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85284" y="2757079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" name="Oval 4"/>
            <p:cNvSpPr/>
            <p:nvPr/>
          </p:nvSpPr>
          <p:spPr>
            <a:xfrm>
              <a:off x="3456773" y="2296498"/>
              <a:ext cx="1199171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নজরে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মারমা</a:t>
              </a:r>
              <a:r>
                <a:rPr lang="en-US" sz="4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grpSp>
        <p:nvGrpSpPr>
          <p:cNvPr id="5" name="Group 4"/>
          <p:cNvGrpSpPr/>
          <p:nvPr/>
        </p:nvGrpSpPr>
        <p:grpSpPr>
          <a:xfrm>
            <a:off x="5152368" y="361333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মারমারা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2য়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বৃহত্তম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নৃ-গোষ্ঠী</a:t>
              </a:r>
              <a:endParaRPr lang="en-US" sz="2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343401" y="4724401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মারমারা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বৗদ্ধ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ধর্মালম্বী</a:t>
              </a:r>
              <a:r>
                <a:rPr lang="en-US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010400" y="914401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মারমা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শব্দটি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এসছে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ম্রাইমা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হতে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BD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6601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মারমাদের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উৎসব</a:t>
              </a:r>
              <a:r>
                <a:rPr lang="en-US" sz="2400" dirty="0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সাংগ্রাই</a:t>
              </a:r>
              <a:endParaRPr lang="en-US" sz="24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4601232" y="3442072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5707885" y="212585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6880207" y="3415422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5337995" y="4207972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2743201" y="2983852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মারমাদের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জীবিকা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কৃষি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20001" y="281940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মারমা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সমাজের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বোয়াং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রাজা</a:t>
              </a:r>
              <a:endParaRPr lang="en-US" sz="2400" dirty="0"/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619362" y="4495800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মারমাদের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রোয়া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6605914" y="2498564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6304291" y="4211549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4798512" y="2559306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07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04801"/>
            <a:ext cx="6934200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3560" y="1264741"/>
            <a:ext cx="62142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00" y="1277777"/>
            <a:ext cx="1905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ম্রাইমা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5097" y="1904941"/>
            <a:ext cx="48940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22141" y="1874163"/>
            <a:ext cx="2023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রোয়াজা</a:t>
            </a:r>
            <a:endParaRPr lang="bn-IN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2133" y="25297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3.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7706" y="24240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পিতৃতান্ত্রিক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3560" y="32769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59191" y="3254394"/>
            <a:ext cx="3506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70677" y="4302097"/>
            <a:ext cx="1940043" cy="193805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কুইজ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727157"/>
              </p:ext>
            </p:extLst>
          </p:nvPr>
        </p:nvGraphicFramePr>
        <p:xfrm>
          <a:off x="5876925" y="5119663"/>
          <a:ext cx="36195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Packager Shell Object" showAsIcon="1" r:id="rId3" imgW="362520" imgH="488520" progId="Package">
                  <p:embed/>
                </p:oleObj>
              </mc:Choice>
              <mc:Fallback>
                <p:oleObj name="Packager Shell Object" showAsIcon="1" r:id="rId3" imgW="3625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6925" y="5119663"/>
                        <a:ext cx="361950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5408535" y="4729517"/>
            <a:ext cx="1298729" cy="126924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49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2" grpId="0"/>
      <p:bldP spid="13" grpId="0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13140" y="3494782"/>
            <a:ext cx="64447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মরিমদের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বৈশিষ্ট‌্যসমূহ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0600" y="523876"/>
            <a:ext cx="2971800" cy="2513707"/>
            <a:chOff x="4038600" y="2971800"/>
            <a:chExt cx="2143125" cy="2143125"/>
          </a:xfrm>
        </p:grpSpPr>
        <p:pic>
          <p:nvPicPr>
            <p:cNvPr id="13314" name="Picture 2" descr="C:\Users\Walton\Desktop\গারো\1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297180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 rot="20700341">
              <a:off x="4284922" y="3358206"/>
              <a:ext cx="1600200" cy="14956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বাড়ীর 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5115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72" y="981785"/>
            <a:ext cx="10003809" cy="50232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51125" y="4183891"/>
            <a:ext cx="5888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 ধন্যবাদ</a:t>
            </a:r>
            <a:endParaRPr lang="en-US" sz="8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76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39762" y="228600"/>
            <a:ext cx="3538823" cy="1524000"/>
            <a:chOff x="215759" y="228600"/>
            <a:chExt cx="3538823" cy="1524000"/>
          </a:xfrm>
        </p:grpSpPr>
        <p:sp>
          <p:nvSpPr>
            <p:cNvPr id="2" name="Right Arrow 1"/>
            <p:cNvSpPr/>
            <p:nvPr/>
          </p:nvSpPr>
          <p:spPr>
            <a:xfrm>
              <a:off x="858982" y="228600"/>
              <a:ext cx="2895600" cy="15240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পাশের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মানচিত্রে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পাচ্ছ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pic>
          <p:nvPicPr>
            <p:cNvPr id="2051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759" y="654775"/>
              <a:ext cx="671650" cy="6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1912234" y="3191918"/>
            <a:ext cx="3588750" cy="1524000"/>
            <a:chOff x="121375" y="2438400"/>
            <a:chExt cx="3588750" cy="1524000"/>
          </a:xfrm>
        </p:grpSpPr>
        <p:sp>
          <p:nvSpPr>
            <p:cNvPr id="5" name="Right Arrow 4"/>
            <p:cNvSpPr/>
            <p:nvPr/>
          </p:nvSpPr>
          <p:spPr>
            <a:xfrm>
              <a:off x="814525" y="2438400"/>
              <a:ext cx="2895600" cy="1524000"/>
            </a:xfrm>
            <a:prstGeom prst="right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কয়েকটি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নৃ-জাতি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গোষ্ঠীর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  <p:pic>
          <p:nvPicPr>
            <p:cNvPr id="9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375" y="2864575"/>
              <a:ext cx="671650" cy="6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1945830" y="4901691"/>
            <a:ext cx="3924059" cy="1018298"/>
            <a:chOff x="214161" y="4114800"/>
            <a:chExt cx="3924059" cy="1018298"/>
          </a:xfrm>
        </p:grpSpPr>
        <p:sp>
          <p:nvSpPr>
            <p:cNvPr id="6" name="TextBox 5"/>
            <p:cNvSpPr txBox="1"/>
            <p:nvPr/>
          </p:nvSpPr>
          <p:spPr>
            <a:xfrm>
              <a:off x="1194850" y="4114800"/>
              <a:ext cx="294337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সাঁওতাল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গারো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চাকমা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মারমা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হাজং</a:t>
              </a:r>
              <a:r>
                <a:rPr lang="en-US" sz="2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ইত‌্যাদি</a:t>
              </a:r>
              <a:endPara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4161" y="4114800"/>
              <a:ext cx="1073477" cy="1018298"/>
              <a:chOff x="1663454" y="5312108"/>
              <a:chExt cx="1071564" cy="1071564"/>
            </a:xfrm>
          </p:grpSpPr>
          <p:pic>
            <p:nvPicPr>
              <p:cNvPr id="2053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3454" y="5312108"/>
                <a:ext cx="1071564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828799" y="5689684"/>
                <a:ext cx="605798" cy="323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/>
                  <a:t>উত্তর</a:t>
                </a:r>
                <a:endParaRPr lang="en-US" sz="1400" b="1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1690718" y="2038184"/>
            <a:ext cx="3973103" cy="1018298"/>
            <a:chOff x="126292" y="1653404"/>
            <a:chExt cx="3973103" cy="1018298"/>
          </a:xfrm>
        </p:grpSpPr>
        <p:sp>
          <p:nvSpPr>
            <p:cNvPr id="3" name="TextBox 2"/>
            <p:cNvSpPr txBox="1"/>
            <p:nvPr/>
          </p:nvSpPr>
          <p:spPr>
            <a:xfrm>
              <a:off x="1170709" y="1667258"/>
              <a:ext cx="29286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ক্ষুদ্র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নৃ-জাতি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গোষ্ঠীর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অবস্থান</a:t>
              </a:r>
              <a:endParaRPr lang="en-US" sz="28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26292" y="1653404"/>
              <a:ext cx="1073477" cy="1018298"/>
              <a:chOff x="1574143" y="5334000"/>
              <a:chExt cx="1071564" cy="1071564"/>
            </a:xfrm>
          </p:grpSpPr>
          <p:pic>
            <p:nvPicPr>
              <p:cNvPr id="18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4143" y="5334000"/>
                <a:ext cx="1071564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828800" y="5689684"/>
                <a:ext cx="565447" cy="2914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উত্তর</a:t>
                </a:r>
                <a:endParaRPr lang="en-US" sz="1200" b="1" dirty="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1" y="228600"/>
            <a:ext cx="4690279" cy="6376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1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577" y="724073"/>
            <a:ext cx="3897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5822" y="4729656"/>
            <a:ext cx="4381071" cy="674966"/>
            <a:chOff x="231872" y="5765373"/>
            <a:chExt cx="4381071" cy="674966"/>
          </a:xfrm>
        </p:grpSpPr>
        <p:pic>
          <p:nvPicPr>
            <p:cNvPr id="6" name="Picture 3" descr="C:\Users\Walton\Desktop\গারো\question-mark-sign_318-55525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872" y="5768689"/>
              <a:ext cx="634585" cy="671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908772" y="5765373"/>
              <a:ext cx="3704171" cy="67165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ভিডিওটিতে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2800" dirty="0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দেখতে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পেলে</a:t>
              </a:r>
              <a:r>
                <a:rPr lang="en-US" sz="2800" dirty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  <a:p>
              <a:pPr algn="ctr"/>
              <a:endParaRPr lang="en-US" sz="2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52673" y="4519485"/>
            <a:ext cx="6284402" cy="1018298"/>
            <a:chOff x="1108188" y="3706451"/>
            <a:chExt cx="5484505" cy="1018298"/>
          </a:xfrm>
        </p:grpSpPr>
        <p:sp>
          <p:nvSpPr>
            <p:cNvPr id="9" name="TextBox 8"/>
            <p:cNvSpPr txBox="1"/>
            <p:nvPr/>
          </p:nvSpPr>
          <p:spPr>
            <a:xfrm>
              <a:off x="2858479" y="3916622"/>
              <a:ext cx="3734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মারমা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নৃ-গোষ্ঠীর</a:t>
              </a:r>
              <a:r>
                <a: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যাত্রা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108188" y="3706451"/>
              <a:ext cx="1750291" cy="1018298"/>
              <a:chOff x="1153934" y="3329980"/>
              <a:chExt cx="1262938" cy="1071564"/>
            </a:xfrm>
          </p:grpSpPr>
          <p:pic>
            <p:nvPicPr>
              <p:cNvPr id="11" name="Picture 5" descr="C:\Users\Walton\Desktop\গারো\458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3934" y="3329980"/>
                <a:ext cx="1262938" cy="10715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1473017" y="3671436"/>
                <a:ext cx="795164" cy="388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/>
                  <a:t>উত্তর</a:t>
                </a:r>
                <a:endParaRPr lang="en-US" b="1" dirty="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4539034" y="3175440"/>
            <a:ext cx="394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>
                <a:hlinkClick r:id="rId4" action="ppaction://hlinkfile"/>
              </a:rPr>
              <a:t>www.youtube.com/watch?v=r-r2va_PRo0&amp;feature=youtu.be</a:t>
            </a:r>
            <a:endParaRPr lang="en-US" dirty="0"/>
          </a:p>
        </p:txBody>
      </p:sp>
      <p:sp>
        <p:nvSpPr>
          <p:cNvPr id="5" name="Down Arrow Callout 4"/>
          <p:cNvSpPr/>
          <p:nvPr/>
        </p:nvSpPr>
        <p:spPr>
          <a:xfrm>
            <a:off x="4179851" y="2155955"/>
            <a:ext cx="4210672" cy="914400"/>
          </a:xfrm>
          <a:prstGeom prst="down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544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28582" y="4982307"/>
            <a:ext cx="7162800" cy="144655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নৃ-গোষ্ঠী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03008" y="251773"/>
            <a:ext cx="5049671" cy="1023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জকের</a:t>
            </a:r>
            <a:r>
              <a:rPr lang="en-US" sz="36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6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85647" y="1173703"/>
            <a:ext cx="308439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95" y="1535900"/>
            <a:ext cx="4824484" cy="32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57600" y="328044"/>
            <a:ext cx="5029200" cy="923330"/>
          </a:xfrm>
          <a:prstGeom prst="rect">
            <a:avLst/>
          </a:prstGeom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367040" y="1986701"/>
            <a:ext cx="10824960" cy="2463249"/>
            <a:chOff x="951370" y="1522485"/>
            <a:chExt cx="10824960" cy="2463249"/>
          </a:xfrm>
        </p:grpSpPr>
        <p:sp>
          <p:nvSpPr>
            <p:cNvPr id="5" name="TextBox 4"/>
            <p:cNvSpPr txBox="1"/>
            <p:nvPr/>
          </p:nvSpPr>
          <p:spPr>
            <a:xfrm>
              <a:off x="951370" y="1522485"/>
              <a:ext cx="38234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শেষে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69198" y="2499040"/>
              <a:ext cx="486383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1" indent="-457200">
                <a:buFont typeface="Wingdings" panose="05000000000000000000" pitchFamily="2" charset="2"/>
                <a:buChar char="v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71722" y="3450203"/>
              <a:ext cx="950460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lvl="1" indent="-571500" defTabSz="1644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v"/>
              </a:pP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মারমাদের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আর্ত-সামাজিক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2006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7" y="232011"/>
            <a:ext cx="2824374" cy="638715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76214" y="232011"/>
            <a:ext cx="5049671" cy="709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রমা</a:t>
            </a:r>
            <a:r>
              <a:rPr lang="en-US" sz="44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200" b="1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1028244"/>
              </p:ext>
            </p:extLst>
          </p:nvPr>
        </p:nvGraphicFramePr>
        <p:xfrm>
          <a:off x="3342185" y="104721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2887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8047DA-DECC-42D5-AEFB-60C73C73C0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8D8047DA-DECC-42D5-AEFB-60C73C73C0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06B32-4BA2-47EB-A115-6F64BF49DE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1D06B32-4BA2-47EB-A115-6F64BF49DE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C49264-8662-4805-9925-71405877B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7C49264-8662-4805-9925-71405877B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69562" y="1251303"/>
            <a:ext cx="2336253" cy="5271759"/>
            <a:chOff x="5793799" y="1210157"/>
            <a:chExt cx="1501254" cy="3753135"/>
          </a:xfrm>
        </p:grpSpPr>
        <p:sp>
          <p:nvSpPr>
            <p:cNvPr id="5" name="Freeform 4"/>
            <p:cNvSpPr/>
            <p:nvPr/>
          </p:nvSpPr>
          <p:spPr>
            <a:xfrm>
              <a:off x="5793799" y="1210157"/>
              <a:ext cx="1501254" cy="3753135"/>
            </a:xfrm>
            <a:custGeom>
              <a:avLst/>
              <a:gdLst>
                <a:gd name="connsiteX0" fmla="*/ 313899 w 1501254"/>
                <a:gd name="connsiteY0" fmla="*/ 150126 h 3753135"/>
                <a:gd name="connsiteX1" fmla="*/ 382137 w 1501254"/>
                <a:gd name="connsiteY1" fmla="*/ 136478 h 3753135"/>
                <a:gd name="connsiteX2" fmla="*/ 409433 w 1501254"/>
                <a:gd name="connsiteY2" fmla="*/ 54591 h 3753135"/>
                <a:gd name="connsiteX3" fmla="*/ 423081 w 1501254"/>
                <a:gd name="connsiteY3" fmla="*/ 13648 h 3753135"/>
                <a:gd name="connsiteX4" fmla="*/ 477672 w 1501254"/>
                <a:gd name="connsiteY4" fmla="*/ 0 h 3753135"/>
                <a:gd name="connsiteX5" fmla="*/ 559558 w 1501254"/>
                <a:gd name="connsiteY5" fmla="*/ 13648 h 3753135"/>
                <a:gd name="connsiteX6" fmla="*/ 614149 w 1501254"/>
                <a:gd name="connsiteY6" fmla="*/ 95535 h 3753135"/>
                <a:gd name="connsiteX7" fmla="*/ 682388 w 1501254"/>
                <a:gd name="connsiteY7" fmla="*/ 81887 h 3753135"/>
                <a:gd name="connsiteX8" fmla="*/ 723331 w 1501254"/>
                <a:gd name="connsiteY8" fmla="*/ 68239 h 3753135"/>
                <a:gd name="connsiteX9" fmla="*/ 764275 w 1501254"/>
                <a:gd name="connsiteY9" fmla="*/ 27296 h 3753135"/>
                <a:gd name="connsiteX10" fmla="*/ 805218 w 1501254"/>
                <a:gd name="connsiteY10" fmla="*/ 13648 h 3753135"/>
                <a:gd name="connsiteX11" fmla="*/ 791570 w 1501254"/>
                <a:gd name="connsiteY11" fmla="*/ 95535 h 3753135"/>
                <a:gd name="connsiteX12" fmla="*/ 764275 w 1501254"/>
                <a:gd name="connsiteY12" fmla="*/ 177421 h 3753135"/>
                <a:gd name="connsiteX13" fmla="*/ 777922 w 1501254"/>
                <a:gd name="connsiteY13" fmla="*/ 313899 h 3753135"/>
                <a:gd name="connsiteX14" fmla="*/ 805218 w 1501254"/>
                <a:gd name="connsiteY14" fmla="*/ 395785 h 3753135"/>
                <a:gd name="connsiteX15" fmla="*/ 818866 w 1501254"/>
                <a:gd name="connsiteY15" fmla="*/ 464024 h 3753135"/>
                <a:gd name="connsiteX16" fmla="*/ 846161 w 1501254"/>
                <a:gd name="connsiteY16" fmla="*/ 504967 h 3753135"/>
                <a:gd name="connsiteX17" fmla="*/ 873457 w 1501254"/>
                <a:gd name="connsiteY17" fmla="*/ 600502 h 3753135"/>
                <a:gd name="connsiteX18" fmla="*/ 914400 w 1501254"/>
                <a:gd name="connsiteY18" fmla="*/ 696036 h 3753135"/>
                <a:gd name="connsiteX19" fmla="*/ 941696 w 1501254"/>
                <a:gd name="connsiteY19" fmla="*/ 736979 h 3753135"/>
                <a:gd name="connsiteX20" fmla="*/ 968991 w 1501254"/>
                <a:gd name="connsiteY20" fmla="*/ 832514 h 3753135"/>
                <a:gd name="connsiteX21" fmla="*/ 955343 w 1501254"/>
                <a:gd name="connsiteY21" fmla="*/ 914400 h 3753135"/>
                <a:gd name="connsiteX22" fmla="*/ 887105 w 1501254"/>
                <a:gd name="connsiteY22" fmla="*/ 996287 h 3753135"/>
                <a:gd name="connsiteX23" fmla="*/ 846161 w 1501254"/>
                <a:gd name="connsiteY23" fmla="*/ 1078173 h 3753135"/>
                <a:gd name="connsiteX24" fmla="*/ 859809 w 1501254"/>
                <a:gd name="connsiteY24" fmla="*/ 1228299 h 3753135"/>
                <a:gd name="connsiteX25" fmla="*/ 900752 w 1501254"/>
                <a:gd name="connsiteY25" fmla="*/ 1269242 h 3753135"/>
                <a:gd name="connsiteX26" fmla="*/ 955343 w 1501254"/>
                <a:gd name="connsiteY26" fmla="*/ 1351129 h 3753135"/>
                <a:gd name="connsiteX27" fmla="*/ 996287 w 1501254"/>
                <a:gd name="connsiteY27" fmla="*/ 1637732 h 3753135"/>
                <a:gd name="connsiteX28" fmla="*/ 1037230 w 1501254"/>
                <a:gd name="connsiteY28" fmla="*/ 1651379 h 3753135"/>
                <a:gd name="connsiteX29" fmla="*/ 1119117 w 1501254"/>
                <a:gd name="connsiteY29" fmla="*/ 1746914 h 3753135"/>
                <a:gd name="connsiteX30" fmla="*/ 1146412 w 1501254"/>
                <a:gd name="connsiteY30" fmla="*/ 1828800 h 3753135"/>
                <a:gd name="connsiteX31" fmla="*/ 1160060 w 1501254"/>
                <a:gd name="connsiteY31" fmla="*/ 1869744 h 3753135"/>
                <a:gd name="connsiteX32" fmla="*/ 1173708 w 1501254"/>
                <a:gd name="connsiteY32" fmla="*/ 2006221 h 3753135"/>
                <a:gd name="connsiteX33" fmla="*/ 1214651 w 1501254"/>
                <a:gd name="connsiteY33" fmla="*/ 2088108 h 3753135"/>
                <a:gd name="connsiteX34" fmla="*/ 1241946 w 1501254"/>
                <a:gd name="connsiteY34" fmla="*/ 2142699 h 3753135"/>
                <a:gd name="connsiteX35" fmla="*/ 1269242 w 1501254"/>
                <a:gd name="connsiteY35" fmla="*/ 2251881 h 3753135"/>
                <a:gd name="connsiteX36" fmla="*/ 1282890 w 1501254"/>
                <a:gd name="connsiteY36" fmla="*/ 2306472 h 3753135"/>
                <a:gd name="connsiteX37" fmla="*/ 1269242 w 1501254"/>
                <a:gd name="connsiteY37" fmla="*/ 2552132 h 3753135"/>
                <a:gd name="connsiteX38" fmla="*/ 1296537 w 1501254"/>
                <a:gd name="connsiteY38" fmla="*/ 2593075 h 3753135"/>
                <a:gd name="connsiteX39" fmla="*/ 1310185 w 1501254"/>
                <a:gd name="connsiteY39" fmla="*/ 2661314 h 3753135"/>
                <a:gd name="connsiteX40" fmla="*/ 1337481 w 1501254"/>
                <a:gd name="connsiteY40" fmla="*/ 2743200 h 3753135"/>
                <a:gd name="connsiteX41" fmla="*/ 1378424 w 1501254"/>
                <a:gd name="connsiteY41" fmla="*/ 2961564 h 3753135"/>
                <a:gd name="connsiteX42" fmla="*/ 1392072 w 1501254"/>
                <a:gd name="connsiteY42" fmla="*/ 3070747 h 3753135"/>
                <a:gd name="connsiteX43" fmla="*/ 1405719 w 1501254"/>
                <a:gd name="connsiteY43" fmla="*/ 3111690 h 3753135"/>
                <a:gd name="connsiteX44" fmla="*/ 1392072 w 1501254"/>
                <a:gd name="connsiteY44" fmla="*/ 3193576 h 3753135"/>
                <a:gd name="connsiteX45" fmla="*/ 1351128 w 1501254"/>
                <a:gd name="connsiteY45" fmla="*/ 3179929 h 3753135"/>
                <a:gd name="connsiteX46" fmla="*/ 1337481 w 1501254"/>
                <a:gd name="connsiteY46" fmla="*/ 3275463 h 3753135"/>
                <a:gd name="connsiteX47" fmla="*/ 1378424 w 1501254"/>
                <a:gd name="connsiteY47" fmla="*/ 3384645 h 3753135"/>
                <a:gd name="connsiteX48" fmla="*/ 1405719 w 1501254"/>
                <a:gd name="connsiteY48" fmla="*/ 3466532 h 3753135"/>
                <a:gd name="connsiteX49" fmla="*/ 1419367 w 1501254"/>
                <a:gd name="connsiteY49" fmla="*/ 3507475 h 3753135"/>
                <a:gd name="connsiteX50" fmla="*/ 1446663 w 1501254"/>
                <a:gd name="connsiteY50" fmla="*/ 3548418 h 3753135"/>
                <a:gd name="connsiteX51" fmla="*/ 1460311 w 1501254"/>
                <a:gd name="connsiteY51" fmla="*/ 3616657 h 3753135"/>
                <a:gd name="connsiteX52" fmla="*/ 1487606 w 1501254"/>
                <a:gd name="connsiteY52" fmla="*/ 3657600 h 3753135"/>
                <a:gd name="connsiteX53" fmla="*/ 1501254 w 1501254"/>
                <a:gd name="connsiteY53" fmla="*/ 3698544 h 3753135"/>
                <a:gd name="connsiteX54" fmla="*/ 1460311 w 1501254"/>
                <a:gd name="connsiteY54" fmla="*/ 3712191 h 3753135"/>
                <a:gd name="connsiteX55" fmla="*/ 1378424 w 1501254"/>
                <a:gd name="connsiteY55" fmla="*/ 3753135 h 3753135"/>
                <a:gd name="connsiteX56" fmla="*/ 1337481 w 1501254"/>
                <a:gd name="connsiteY56" fmla="*/ 3671248 h 3753135"/>
                <a:gd name="connsiteX57" fmla="*/ 1310185 w 1501254"/>
                <a:gd name="connsiteY57" fmla="*/ 3575714 h 3753135"/>
                <a:gd name="connsiteX58" fmla="*/ 1296537 w 1501254"/>
                <a:gd name="connsiteY58" fmla="*/ 3534770 h 3753135"/>
                <a:gd name="connsiteX59" fmla="*/ 1269242 w 1501254"/>
                <a:gd name="connsiteY59" fmla="*/ 3493827 h 3753135"/>
                <a:gd name="connsiteX60" fmla="*/ 1255594 w 1501254"/>
                <a:gd name="connsiteY60" fmla="*/ 3439236 h 3753135"/>
                <a:gd name="connsiteX61" fmla="*/ 1228299 w 1501254"/>
                <a:gd name="connsiteY61" fmla="*/ 3357349 h 3753135"/>
                <a:gd name="connsiteX62" fmla="*/ 1214651 w 1501254"/>
                <a:gd name="connsiteY62" fmla="*/ 3207224 h 3753135"/>
                <a:gd name="connsiteX63" fmla="*/ 1187355 w 1501254"/>
                <a:gd name="connsiteY63" fmla="*/ 3125338 h 3753135"/>
                <a:gd name="connsiteX64" fmla="*/ 1160060 w 1501254"/>
                <a:gd name="connsiteY64" fmla="*/ 3016155 h 3753135"/>
                <a:gd name="connsiteX65" fmla="*/ 1119117 w 1501254"/>
                <a:gd name="connsiteY65" fmla="*/ 2920621 h 3753135"/>
                <a:gd name="connsiteX66" fmla="*/ 1023582 w 1501254"/>
                <a:gd name="connsiteY66" fmla="*/ 2866030 h 3753135"/>
                <a:gd name="connsiteX67" fmla="*/ 941696 w 1501254"/>
                <a:gd name="connsiteY67" fmla="*/ 2838735 h 3753135"/>
                <a:gd name="connsiteX68" fmla="*/ 900752 w 1501254"/>
                <a:gd name="connsiteY68" fmla="*/ 2811439 h 3753135"/>
                <a:gd name="connsiteX69" fmla="*/ 791570 w 1501254"/>
                <a:gd name="connsiteY69" fmla="*/ 2797791 h 3753135"/>
                <a:gd name="connsiteX70" fmla="*/ 709684 w 1501254"/>
                <a:gd name="connsiteY70" fmla="*/ 2784144 h 3753135"/>
                <a:gd name="connsiteX71" fmla="*/ 545911 w 1501254"/>
                <a:gd name="connsiteY71" fmla="*/ 2797791 h 3753135"/>
                <a:gd name="connsiteX72" fmla="*/ 504967 w 1501254"/>
                <a:gd name="connsiteY72" fmla="*/ 2811439 h 3753135"/>
                <a:gd name="connsiteX73" fmla="*/ 450376 w 1501254"/>
                <a:gd name="connsiteY73" fmla="*/ 2797791 h 3753135"/>
                <a:gd name="connsiteX74" fmla="*/ 409433 w 1501254"/>
                <a:gd name="connsiteY74" fmla="*/ 2770496 h 3753135"/>
                <a:gd name="connsiteX75" fmla="*/ 382137 w 1501254"/>
                <a:gd name="connsiteY75" fmla="*/ 2729552 h 3753135"/>
                <a:gd name="connsiteX76" fmla="*/ 368490 w 1501254"/>
                <a:gd name="connsiteY76" fmla="*/ 2320120 h 3753135"/>
                <a:gd name="connsiteX77" fmla="*/ 327546 w 1501254"/>
                <a:gd name="connsiteY77" fmla="*/ 2292824 h 3753135"/>
                <a:gd name="connsiteX78" fmla="*/ 204717 w 1501254"/>
                <a:gd name="connsiteY78" fmla="*/ 2238233 h 3753135"/>
                <a:gd name="connsiteX79" fmla="*/ 163773 w 1501254"/>
                <a:gd name="connsiteY79" fmla="*/ 2197290 h 3753135"/>
                <a:gd name="connsiteX80" fmla="*/ 150125 w 1501254"/>
                <a:gd name="connsiteY80" fmla="*/ 2251881 h 3753135"/>
                <a:gd name="connsiteX81" fmla="*/ 163773 w 1501254"/>
                <a:gd name="connsiteY81" fmla="*/ 2415654 h 3753135"/>
                <a:gd name="connsiteX82" fmla="*/ 122830 w 1501254"/>
                <a:gd name="connsiteY82" fmla="*/ 2442949 h 3753135"/>
                <a:gd name="connsiteX83" fmla="*/ 81887 w 1501254"/>
                <a:gd name="connsiteY83" fmla="*/ 2415654 h 3753135"/>
                <a:gd name="connsiteX84" fmla="*/ 68239 w 1501254"/>
                <a:gd name="connsiteY84" fmla="*/ 2361063 h 3753135"/>
                <a:gd name="connsiteX85" fmla="*/ 40943 w 1501254"/>
                <a:gd name="connsiteY85" fmla="*/ 2279176 h 3753135"/>
                <a:gd name="connsiteX86" fmla="*/ 0 w 1501254"/>
                <a:gd name="connsiteY86" fmla="*/ 2197290 h 3753135"/>
                <a:gd name="connsiteX87" fmla="*/ 13648 w 1501254"/>
                <a:gd name="connsiteY87" fmla="*/ 2088108 h 3753135"/>
                <a:gd name="connsiteX88" fmla="*/ 95534 w 1501254"/>
                <a:gd name="connsiteY88" fmla="*/ 2033517 h 3753135"/>
                <a:gd name="connsiteX89" fmla="*/ 122830 w 1501254"/>
                <a:gd name="connsiteY89" fmla="*/ 1992573 h 3753135"/>
                <a:gd name="connsiteX90" fmla="*/ 163773 w 1501254"/>
                <a:gd name="connsiteY90" fmla="*/ 1897039 h 3753135"/>
                <a:gd name="connsiteX91" fmla="*/ 191069 w 1501254"/>
                <a:gd name="connsiteY91" fmla="*/ 1760561 h 3753135"/>
                <a:gd name="connsiteX92" fmla="*/ 286603 w 1501254"/>
                <a:gd name="connsiteY92" fmla="*/ 1746914 h 3753135"/>
                <a:gd name="connsiteX93" fmla="*/ 368490 w 1501254"/>
                <a:gd name="connsiteY93" fmla="*/ 1692323 h 3753135"/>
                <a:gd name="connsiteX94" fmla="*/ 450376 w 1501254"/>
                <a:gd name="connsiteY94" fmla="*/ 1624084 h 3753135"/>
                <a:gd name="connsiteX95" fmla="*/ 464024 w 1501254"/>
                <a:gd name="connsiteY95" fmla="*/ 1583141 h 3753135"/>
                <a:gd name="connsiteX96" fmla="*/ 436728 w 1501254"/>
                <a:gd name="connsiteY96" fmla="*/ 1487606 h 3753135"/>
                <a:gd name="connsiteX97" fmla="*/ 450376 w 1501254"/>
                <a:gd name="connsiteY97" fmla="*/ 1323833 h 3753135"/>
                <a:gd name="connsiteX98" fmla="*/ 532263 w 1501254"/>
                <a:gd name="connsiteY98" fmla="*/ 1269242 h 3753135"/>
                <a:gd name="connsiteX99" fmla="*/ 573206 w 1501254"/>
                <a:gd name="connsiteY99" fmla="*/ 1228299 h 3753135"/>
                <a:gd name="connsiteX100" fmla="*/ 545911 w 1501254"/>
                <a:gd name="connsiteY100" fmla="*/ 1009935 h 3753135"/>
                <a:gd name="connsiteX101" fmla="*/ 532263 w 1501254"/>
                <a:gd name="connsiteY101" fmla="*/ 955344 h 3753135"/>
                <a:gd name="connsiteX102" fmla="*/ 491319 w 1501254"/>
                <a:gd name="connsiteY102" fmla="*/ 928048 h 3753135"/>
                <a:gd name="connsiteX103" fmla="*/ 450376 w 1501254"/>
                <a:gd name="connsiteY103" fmla="*/ 846161 h 3753135"/>
                <a:gd name="connsiteX104" fmla="*/ 436728 w 1501254"/>
                <a:gd name="connsiteY104" fmla="*/ 805218 h 3753135"/>
                <a:gd name="connsiteX105" fmla="*/ 382137 w 1501254"/>
                <a:gd name="connsiteY105" fmla="*/ 723332 h 3753135"/>
                <a:gd name="connsiteX106" fmla="*/ 395785 w 1501254"/>
                <a:gd name="connsiteY106" fmla="*/ 600502 h 3753135"/>
                <a:gd name="connsiteX107" fmla="*/ 409433 w 1501254"/>
                <a:gd name="connsiteY107" fmla="*/ 559558 h 3753135"/>
                <a:gd name="connsiteX108" fmla="*/ 423081 w 1501254"/>
                <a:gd name="connsiteY108" fmla="*/ 518615 h 3753135"/>
                <a:gd name="connsiteX109" fmla="*/ 395785 w 1501254"/>
                <a:gd name="connsiteY109" fmla="*/ 245660 h 3753135"/>
                <a:gd name="connsiteX110" fmla="*/ 368490 w 1501254"/>
                <a:gd name="connsiteY110" fmla="*/ 204717 h 3753135"/>
                <a:gd name="connsiteX111" fmla="*/ 327546 w 1501254"/>
                <a:gd name="connsiteY111" fmla="*/ 177421 h 3753135"/>
                <a:gd name="connsiteX112" fmla="*/ 341194 w 1501254"/>
                <a:gd name="connsiteY112" fmla="*/ 95535 h 3753135"/>
                <a:gd name="connsiteX113" fmla="*/ 368490 w 1501254"/>
                <a:gd name="connsiteY113" fmla="*/ 95535 h 3753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501254" h="3753135">
                  <a:moveTo>
                    <a:pt x="313899" y="150126"/>
                  </a:moveTo>
                  <a:cubicBezTo>
                    <a:pt x="336645" y="145577"/>
                    <a:pt x="365735" y="152880"/>
                    <a:pt x="382137" y="136478"/>
                  </a:cubicBezTo>
                  <a:cubicBezTo>
                    <a:pt x="402482" y="116133"/>
                    <a:pt x="400334" y="81887"/>
                    <a:pt x="409433" y="54591"/>
                  </a:cubicBezTo>
                  <a:cubicBezTo>
                    <a:pt x="413982" y="40943"/>
                    <a:pt x="409125" y="17137"/>
                    <a:pt x="423081" y="13648"/>
                  </a:cubicBezTo>
                  <a:lnTo>
                    <a:pt x="477672" y="0"/>
                  </a:lnTo>
                  <a:cubicBezTo>
                    <a:pt x="504967" y="4549"/>
                    <a:pt x="536888" y="-2221"/>
                    <a:pt x="559558" y="13648"/>
                  </a:cubicBezTo>
                  <a:cubicBezTo>
                    <a:pt x="586433" y="32461"/>
                    <a:pt x="614149" y="95535"/>
                    <a:pt x="614149" y="95535"/>
                  </a:cubicBezTo>
                  <a:cubicBezTo>
                    <a:pt x="644665" y="248112"/>
                    <a:pt x="600173" y="109293"/>
                    <a:pt x="682388" y="81887"/>
                  </a:cubicBezTo>
                  <a:lnTo>
                    <a:pt x="723331" y="68239"/>
                  </a:lnTo>
                  <a:cubicBezTo>
                    <a:pt x="736979" y="54591"/>
                    <a:pt x="748216" y="38002"/>
                    <a:pt x="764275" y="27296"/>
                  </a:cubicBezTo>
                  <a:cubicBezTo>
                    <a:pt x="776245" y="19316"/>
                    <a:pt x="799875" y="291"/>
                    <a:pt x="805218" y="13648"/>
                  </a:cubicBezTo>
                  <a:cubicBezTo>
                    <a:pt x="815495" y="39341"/>
                    <a:pt x="798281" y="68689"/>
                    <a:pt x="791570" y="95535"/>
                  </a:cubicBezTo>
                  <a:cubicBezTo>
                    <a:pt x="784592" y="123448"/>
                    <a:pt x="764275" y="177421"/>
                    <a:pt x="764275" y="177421"/>
                  </a:cubicBezTo>
                  <a:cubicBezTo>
                    <a:pt x="768824" y="222914"/>
                    <a:pt x="769496" y="268963"/>
                    <a:pt x="777922" y="313899"/>
                  </a:cubicBezTo>
                  <a:cubicBezTo>
                    <a:pt x="783224" y="342178"/>
                    <a:pt x="799575" y="367572"/>
                    <a:pt x="805218" y="395785"/>
                  </a:cubicBezTo>
                  <a:cubicBezTo>
                    <a:pt x="809767" y="418531"/>
                    <a:pt x="810721" y="442304"/>
                    <a:pt x="818866" y="464024"/>
                  </a:cubicBezTo>
                  <a:cubicBezTo>
                    <a:pt x="824625" y="479382"/>
                    <a:pt x="838826" y="490296"/>
                    <a:pt x="846161" y="504967"/>
                  </a:cubicBezTo>
                  <a:cubicBezTo>
                    <a:pt x="857069" y="526782"/>
                    <a:pt x="867626" y="580095"/>
                    <a:pt x="873457" y="600502"/>
                  </a:cubicBezTo>
                  <a:cubicBezTo>
                    <a:pt x="884393" y="638777"/>
                    <a:pt x="893605" y="659646"/>
                    <a:pt x="914400" y="696036"/>
                  </a:cubicBezTo>
                  <a:cubicBezTo>
                    <a:pt x="922538" y="710277"/>
                    <a:pt x="932597" y="723331"/>
                    <a:pt x="941696" y="736979"/>
                  </a:cubicBezTo>
                  <a:cubicBezTo>
                    <a:pt x="948130" y="756283"/>
                    <a:pt x="968991" y="815382"/>
                    <a:pt x="968991" y="832514"/>
                  </a:cubicBezTo>
                  <a:cubicBezTo>
                    <a:pt x="968991" y="860186"/>
                    <a:pt x="964094" y="888148"/>
                    <a:pt x="955343" y="914400"/>
                  </a:cubicBezTo>
                  <a:cubicBezTo>
                    <a:pt x="944047" y="948287"/>
                    <a:pt x="908223" y="970946"/>
                    <a:pt x="887105" y="996287"/>
                  </a:cubicBezTo>
                  <a:cubicBezTo>
                    <a:pt x="857708" y="1031563"/>
                    <a:pt x="859840" y="1037138"/>
                    <a:pt x="846161" y="1078173"/>
                  </a:cubicBezTo>
                  <a:cubicBezTo>
                    <a:pt x="850710" y="1128215"/>
                    <a:pt x="846005" y="1179984"/>
                    <a:pt x="859809" y="1228299"/>
                  </a:cubicBezTo>
                  <a:cubicBezTo>
                    <a:pt x="865111" y="1246857"/>
                    <a:pt x="890046" y="1253183"/>
                    <a:pt x="900752" y="1269242"/>
                  </a:cubicBezTo>
                  <a:cubicBezTo>
                    <a:pt x="979760" y="1387753"/>
                    <a:pt x="824726" y="1220509"/>
                    <a:pt x="955343" y="1351129"/>
                  </a:cubicBezTo>
                  <a:cubicBezTo>
                    <a:pt x="955444" y="1352845"/>
                    <a:pt x="938216" y="1579662"/>
                    <a:pt x="996287" y="1637732"/>
                  </a:cubicBezTo>
                  <a:cubicBezTo>
                    <a:pt x="1006459" y="1647904"/>
                    <a:pt x="1023582" y="1646830"/>
                    <a:pt x="1037230" y="1651379"/>
                  </a:cubicBezTo>
                  <a:cubicBezTo>
                    <a:pt x="1096127" y="1695553"/>
                    <a:pt x="1092354" y="1680008"/>
                    <a:pt x="1119117" y="1746914"/>
                  </a:cubicBezTo>
                  <a:cubicBezTo>
                    <a:pt x="1129803" y="1773628"/>
                    <a:pt x="1137314" y="1801505"/>
                    <a:pt x="1146412" y="1828800"/>
                  </a:cubicBezTo>
                  <a:lnTo>
                    <a:pt x="1160060" y="1869744"/>
                  </a:lnTo>
                  <a:cubicBezTo>
                    <a:pt x="1164609" y="1915236"/>
                    <a:pt x="1166756" y="1961033"/>
                    <a:pt x="1173708" y="2006221"/>
                  </a:cubicBezTo>
                  <a:cubicBezTo>
                    <a:pt x="1180293" y="2049025"/>
                    <a:pt x="1193341" y="2050816"/>
                    <a:pt x="1214651" y="2088108"/>
                  </a:cubicBezTo>
                  <a:cubicBezTo>
                    <a:pt x="1224745" y="2105772"/>
                    <a:pt x="1233932" y="2123999"/>
                    <a:pt x="1241946" y="2142699"/>
                  </a:cubicBezTo>
                  <a:cubicBezTo>
                    <a:pt x="1258831" y="2182097"/>
                    <a:pt x="1259382" y="2207511"/>
                    <a:pt x="1269242" y="2251881"/>
                  </a:cubicBezTo>
                  <a:cubicBezTo>
                    <a:pt x="1273311" y="2270191"/>
                    <a:pt x="1278341" y="2288275"/>
                    <a:pt x="1282890" y="2306472"/>
                  </a:cubicBezTo>
                  <a:cubicBezTo>
                    <a:pt x="1245641" y="2418218"/>
                    <a:pt x="1239172" y="2401782"/>
                    <a:pt x="1269242" y="2552132"/>
                  </a:cubicBezTo>
                  <a:cubicBezTo>
                    <a:pt x="1272459" y="2568216"/>
                    <a:pt x="1287439" y="2579427"/>
                    <a:pt x="1296537" y="2593075"/>
                  </a:cubicBezTo>
                  <a:cubicBezTo>
                    <a:pt x="1301086" y="2615821"/>
                    <a:pt x="1304081" y="2638935"/>
                    <a:pt x="1310185" y="2661314"/>
                  </a:cubicBezTo>
                  <a:cubicBezTo>
                    <a:pt x="1317756" y="2689072"/>
                    <a:pt x="1337481" y="2743200"/>
                    <a:pt x="1337481" y="2743200"/>
                  </a:cubicBezTo>
                  <a:cubicBezTo>
                    <a:pt x="1367860" y="2925475"/>
                    <a:pt x="1351353" y="2853282"/>
                    <a:pt x="1378424" y="2961564"/>
                  </a:cubicBezTo>
                  <a:cubicBezTo>
                    <a:pt x="1382973" y="2997958"/>
                    <a:pt x="1385511" y="3034661"/>
                    <a:pt x="1392072" y="3070747"/>
                  </a:cubicBezTo>
                  <a:cubicBezTo>
                    <a:pt x="1394645" y="3084901"/>
                    <a:pt x="1405719" y="3097304"/>
                    <a:pt x="1405719" y="3111690"/>
                  </a:cubicBezTo>
                  <a:cubicBezTo>
                    <a:pt x="1405719" y="3139362"/>
                    <a:pt x="1396621" y="3166281"/>
                    <a:pt x="1392072" y="3193576"/>
                  </a:cubicBezTo>
                  <a:cubicBezTo>
                    <a:pt x="1378424" y="3189027"/>
                    <a:pt x="1364485" y="3174586"/>
                    <a:pt x="1351128" y="3179929"/>
                  </a:cubicBezTo>
                  <a:cubicBezTo>
                    <a:pt x="1303392" y="3199024"/>
                    <a:pt x="1331332" y="3247792"/>
                    <a:pt x="1337481" y="3275463"/>
                  </a:cubicBezTo>
                  <a:cubicBezTo>
                    <a:pt x="1377027" y="3453424"/>
                    <a:pt x="1322222" y="3258190"/>
                    <a:pt x="1378424" y="3384645"/>
                  </a:cubicBezTo>
                  <a:cubicBezTo>
                    <a:pt x="1390109" y="3410937"/>
                    <a:pt x="1396621" y="3439236"/>
                    <a:pt x="1405719" y="3466532"/>
                  </a:cubicBezTo>
                  <a:cubicBezTo>
                    <a:pt x="1410268" y="3480180"/>
                    <a:pt x="1411387" y="3495505"/>
                    <a:pt x="1419367" y="3507475"/>
                  </a:cubicBezTo>
                  <a:lnTo>
                    <a:pt x="1446663" y="3548418"/>
                  </a:lnTo>
                  <a:cubicBezTo>
                    <a:pt x="1451212" y="3571164"/>
                    <a:pt x="1452166" y="3594937"/>
                    <a:pt x="1460311" y="3616657"/>
                  </a:cubicBezTo>
                  <a:cubicBezTo>
                    <a:pt x="1466070" y="3632015"/>
                    <a:pt x="1480271" y="3642929"/>
                    <a:pt x="1487606" y="3657600"/>
                  </a:cubicBezTo>
                  <a:cubicBezTo>
                    <a:pt x="1494040" y="3670467"/>
                    <a:pt x="1496705" y="3684896"/>
                    <a:pt x="1501254" y="3698544"/>
                  </a:cubicBezTo>
                  <a:cubicBezTo>
                    <a:pt x="1487606" y="3703093"/>
                    <a:pt x="1473178" y="3705758"/>
                    <a:pt x="1460311" y="3712191"/>
                  </a:cubicBezTo>
                  <a:cubicBezTo>
                    <a:pt x="1354477" y="3765107"/>
                    <a:pt x="1481341" y="3718828"/>
                    <a:pt x="1378424" y="3753135"/>
                  </a:cubicBezTo>
                  <a:cubicBezTo>
                    <a:pt x="1344120" y="3650223"/>
                    <a:pt x="1390393" y="3777072"/>
                    <a:pt x="1337481" y="3671248"/>
                  </a:cubicBezTo>
                  <a:cubicBezTo>
                    <a:pt x="1326573" y="3649432"/>
                    <a:pt x="1316016" y="3596122"/>
                    <a:pt x="1310185" y="3575714"/>
                  </a:cubicBezTo>
                  <a:cubicBezTo>
                    <a:pt x="1306233" y="3561881"/>
                    <a:pt x="1302971" y="3547637"/>
                    <a:pt x="1296537" y="3534770"/>
                  </a:cubicBezTo>
                  <a:cubicBezTo>
                    <a:pt x="1289202" y="3520099"/>
                    <a:pt x="1278340" y="3507475"/>
                    <a:pt x="1269242" y="3493827"/>
                  </a:cubicBezTo>
                  <a:cubicBezTo>
                    <a:pt x="1264693" y="3475630"/>
                    <a:pt x="1260984" y="3457202"/>
                    <a:pt x="1255594" y="3439236"/>
                  </a:cubicBezTo>
                  <a:cubicBezTo>
                    <a:pt x="1247326" y="3411677"/>
                    <a:pt x="1228299" y="3357349"/>
                    <a:pt x="1228299" y="3357349"/>
                  </a:cubicBezTo>
                  <a:cubicBezTo>
                    <a:pt x="1223750" y="3307307"/>
                    <a:pt x="1223384" y="3256707"/>
                    <a:pt x="1214651" y="3207224"/>
                  </a:cubicBezTo>
                  <a:cubicBezTo>
                    <a:pt x="1209651" y="3178890"/>
                    <a:pt x="1194333" y="3153251"/>
                    <a:pt x="1187355" y="3125338"/>
                  </a:cubicBezTo>
                  <a:cubicBezTo>
                    <a:pt x="1178257" y="3088944"/>
                    <a:pt x="1171923" y="3051744"/>
                    <a:pt x="1160060" y="3016155"/>
                  </a:cubicBezTo>
                  <a:cubicBezTo>
                    <a:pt x="1150579" y="2987713"/>
                    <a:pt x="1137854" y="2943105"/>
                    <a:pt x="1119117" y="2920621"/>
                  </a:cubicBezTo>
                  <a:cubicBezTo>
                    <a:pt x="1106809" y="2905851"/>
                    <a:pt x="1036329" y="2871129"/>
                    <a:pt x="1023582" y="2866030"/>
                  </a:cubicBezTo>
                  <a:cubicBezTo>
                    <a:pt x="996868" y="2855344"/>
                    <a:pt x="941696" y="2838735"/>
                    <a:pt x="941696" y="2838735"/>
                  </a:cubicBezTo>
                  <a:cubicBezTo>
                    <a:pt x="928048" y="2829636"/>
                    <a:pt x="916577" y="2815755"/>
                    <a:pt x="900752" y="2811439"/>
                  </a:cubicBezTo>
                  <a:cubicBezTo>
                    <a:pt x="865367" y="2801788"/>
                    <a:pt x="827879" y="2802978"/>
                    <a:pt x="791570" y="2797791"/>
                  </a:cubicBezTo>
                  <a:cubicBezTo>
                    <a:pt x="764176" y="2793878"/>
                    <a:pt x="736979" y="2788693"/>
                    <a:pt x="709684" y="2784144"/>
                  </a:cubicBezTo>
                  <a:cubicBezTo>
                    <a:pt x="655093" y="2788693"/>
                    <a:pt x="600211" y="2790551"/>
                    <a:pt x="545911" y="2797791"/>
                  </a:cubicBezTo>
                  <a:cubicBezTo>
                    <a:pt x="531651" y="2799692"/>
                    <a:pt x="519353" y="2811439"/>
                    <a:pt x="504967" y="2811439"/>
                  </a:cubicBezTo>
                  <a:cubicBezTo>
                    <a:pt x="486210" y="2811439"/>
                    <a:pt x="468573" y="2802340"/>
                    <a:pt x="450376" y="2797791"/>
                  </a:cubicBezTo>
                  <a:cubicBezTo>
                    <a:pt x="436728" y="2788693"/>
                    <a:pt x="421031" y="2782094"/>
                    <a:pt x="409433" y="2770496"/>
                  </a:cubicBezTo>
                  <a:cubicBezTo>
                    <a:pt x="397834" y="2758897"/>
                    <a:pt x="383622" y="2745887"/>
                    <a:pt x="382137" y="2729552"/>
                  </a:cubicBezTo>
                  <a:cubicBezTo>
                    <a:pt x="369774" y="2593560"/>
                    <a:pt x="385427" y="2455619"/>
                    <a:pt x="368490" y="2320120"/>
                  </a:cubicBezTo>
                  <a:cubicBezTo>
                    <a:pt x="366455" y="2303844"/>
                    <a:pt x="340147" y="2303325"/>
                    <a:pt x="327546" y="2292824"/>
                  </a:cubicBezTo>
                  <a:cubicBezTo>
                    <a:pt x="251908" y="2229793"/>
                    <a:pt x="327330" y="2258669"/>
                    <a:pt x="204717" y="2238233"/>
                  </a:cubicBezTo>
                  <a:cubicBezTo>
                    <a:pt x="191069" y="2224585"/>
                    <a:pt x="182498" y="2192609"/>
                    <a:pt x="163773" y="2197290"/>
                  </a:cubicBezTo>
                  <a:cubicBezTo>
                    <a:pt x="145576" y="2201839"/>
                    <a:pt x="150125" y="2233124"/>
                    <a:pt x="150125" y="2251881"/>
                  </a:cubicBezTo>
                  <a:cubicBezTo>
                    <a:pt x="150125" y="2306661"/>
                    <a:pt x="159224" y="2361063"/>
                    <a:pt x="163773" y="2415654"/>
                  </a:cubicBezTo>
                  <a:cubicBezTo>
                    <a:pt x="150125" y="2424752"/>
                    <a:pt x="139232" y="2442949"/>
                    <a:pt x="122830" y="2442949"/>
                  </a:cubicBezTo>
                  <a:cubicBezTo>
                    <a:pt x="106428" y="2442949"/>
                    <a:pt x="90985" y="2429302"/>
                    <a:pt x="81887" y="2415654"/>
                  </a:cubicBezTo>
                  <a:cubicBezTo>
                    <a:pt x="71482" y="2400047"/>
                    <a:pt x="73629" y="2379029"/>
                    <a:pt x="68239" y="2361063"/>
                  </a:cubicBezTo>
                  <a:cubicBezTo>
                    <a:pt x="59971" y="2333504"/>
                    <a:pt x="56903" y="2303116"/>
                    <a:pt x="40943" y="2279176"/>
                  </a:cubicBezTo>
                  <a:cubicBezTo>
                    <a:pt x="5668" y="2226263"/>
                    <a:pt x="18835" y="2253794"/>
                    <a:pt x="0" y="2197290"/>
                  </a:cubicBezTo>
                  <a:cubicBezTo>
                    <a:pt x="4549" y="2160896"/>
                    <a:pt x="-4833" y="2119789"/>
                    <a:pt x="13648" y="2088108"/>
                  </a:cubicBezTo>
                  <a:cubicBezTo>
                    <a:pt x="30177" y="2059772"/>
                    <a:pt x="95534" y="2033517"/>
                    <a:pt x="95534" y="2033517"/>
                  </a:cubicBezTo>
                  <a:cubicBezTo>
                    <a:pt x="104633" y="2019869"/>
                    <a:pt x="114692" y="2006815"/>
                    <a:pt x="122830" y="1992573"/>
                  </a:cubicBezTo>
                  <a:cubicBezTo>
                    <a:pt x="138636" y="1964913"/>
                    <a:pt x="156365" y="1929141"/>
                    <a:pt x="163773" y="1897039"/>
                  </a:cubicBezTo>
                  <a:cubicBezTo>
                    <a:pt x="174205" y="1851833"/>
                    <a:pt x="145142" y="1767122"/>
                    <a:pt x="191069" y="1760561"/>
                  </a:cubicBezTo>
                  <a:lnTo>
                    <a:pt x="286603" y="1746914"/>
                  </a:lnTo>
                  <a:cubicBezTo>
                    <a:pt x="358555" y="1722929"/>
                    <a:pt x="300337" y="1749117"/>
                    <a:pt x="368490" y="1692323"/>
                  </a:cubicBezTo>
                  <a:cubicBezTo>
                    <a:pt x="482487" y="1597326"/>
                    <a:pt x="330769" y="1743691"/>
                    <a:pt x="450376" y="1624084"/>
                  </a:cubicBezTo>
                  <a:cubicBezTo>
                    <a:pt x="454925" y="1610436"/>
                    <a:pt x="464024" y="1597527"/>
                    <a:pt x="464024" y="1583141"/>
                  </a:cubicBezTo>
                  <a:cubicBezTo>
                    <a:pt x="464024" y="1566003"/>
                    <a:pt x="443164" y="1506915"/>
                    <a:pt x="436728" y="1487606"/>
                  </a:cubicBezTo>
                  <a:cubicBezTo>
                    <a:pt x="441277" y="1433015"/>
                    <a:pt x="428419" y="1374020"/>
                    <a:pt x="450376" y="1323833"/>
                  </a:cubicBezTo>
                  <a:cubicBezTo>
                    <a:pt x="463525" y="1293778"/>
                    <a:pt x="509066" y="1292439"/>
                    <a:pt x="532263" y="1269242"/>
                  </a:cubicBezTo>
                  <a:lnTo>
                    <a:pt x="573206" y="1228299"/>
                  </a:lnTo>
                  <a:cubicBezTo>
                    <a:pt x="561375" y="1098163"/>
                    <a:pt x="567604" y="1107553"/>
                    <a:pt x="545911" y="1009935"/>
                  </a:cubicBezTo>
                  <a:cubicBezTo>
                    <a:pt x="541842" y="991625"/>
                    <a:pt x="542668" y="970951"/>
                    <a:pt x="532263" y="955344"/>
                  </a:cubicBezTo>
                  <a:cubicBezTo>
                    <a:pt x="523164" y="941696"/>
                    <a:pt x="504967" y="937147"/>
                    <a:pt x="491319" y="928048"/>
                  </a:cubicBezTo>
                  <a:cubicBezTo>
                    <a:pt x="457020" y="825145"/>
                    <a:pt x="503286" y="951979"/>
                    <a:pt x="450376" y="846161"/>
                  </a:cubicBezTo>
                  <a:cubicBezTo>
                    <a:pt x="443942" y="833294"/>
                    <a:pt x="443714" y="817794"/>
                    <a:pt x="436728" y="805218"/>
                  </a:cubicBezTo>
                  <a:cubicBezTo>
                    <a:pt x="420796" y="776541"/>
                    <a:pt x="382137" y="723332"/>
                    <a:pt x="382137" y="723332"/>
                  </a:cubicBezTo>
                  <a:cubicBezTo>
                    <a:pt x="359392" y="655093"/>
                    <a:pt x="363941" y="696036"/>
                    <a:pt x="395785" y="600502"/>
                  </a:cubicBezTo>
                  <a:lnTo>
                    <a:pt x="409433" y="559558"/>
                  </a:lnTo>
                  <a:lnTo>
                    <a:pt x="423081" y="518615"/>
                  </a:lnTo>
                  <a:cubicBezTo>
                    <a:pt x="422283" y="505045"/>
                    <a:pt x="431389" y="316868"/>
                    <a:pt x="395785" y="245660"/>
                  </a:cubicBezTo>
                  <a:cubicBezTo>
                    <a:pt x="388450" y="230989"/>
                    <a:pt x="380088" y="216315"/>
                    <a:pt x="368490" y="204717"/>
                  </a:cubicBezTo>
                  <a:cubicBezTo>
                    <a:pt x="356891" y="193118"/>
                    <a:pt x="341194" y="186520"/>
                    <a:pt x="327546" y="177421"/>
                  </a:cubicBezTo>
                  <a:cubicBezTo>
                    <a:pt x="314900" y="139481"/>
                    <a:pt x="298864" y="127282"/>
                    <a:pt x="341194" y="95535"/>
                  </a:cubicBezTo>
                  <a:cubicBezTo>
                    <a:pt x="348473" y="90076"/>
                    <a:pt x="359391" y="95535"/>
                    <a:pt x="368490" y="95535"/>
                  </a:cubicBezTo>
                </a:path>
              </a:pathLst>
            </a:custGeom>
            <a:solidFill>
              <a:srgbClr val="8C302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4029701">
              <a:off x="5626037" y="3098039"/>
              <a:ext cx="1836779" cy="419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রাঙামাটি</a:t>
              </a:r>
              <a:endPara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9543714" y="1798749"/>
            <a:ext cx="2133600" cy="643477"/>
          </a:xfrm>
          <a:prstGeom prst="roundRect">
            <a:avLst/>
          </a:prstGeom>
          <a:solidFill>
            <a:srgbClr val="82292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28121" y="3565445"/>
            <a:ext cx="2133600" cy="643477"/>
          </a:xfrm>
          <a:prstGeom prst="roundRect">
            <a:avLst/>
          </a:prstGeom>
          <a:solidFill>
            <a:srgbClr val="357C2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বান্দনবান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55658" y="2682097"/>
            <a:ext cx="2133600" cy="643477"/>
          </a:xfrm>
          <a:prstGeom prst="roundRect">
            <a:avLst/>
          </a:prstGeom>
          <a:solidFill>
            <a:srgbClr val="FFAEB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খাগড়াছড়ি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312" y="304327"/>
            <a:ext cx="5029200" cy="707886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bn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84191" y="3019364"/>
            <a:ext cx="1683149" cy="2557770"/>
            <a:chOff x="5797586" y="2493045"/>
            <a:chExt cx="1031146" cy="2067635"/>
          </a:xfrm>
        </p:grpSpPr>
        <p:sp>
          <p:nvSpPr>
            <p:cNvPr id="20" name="Freeform 19"/>
            <p:cNvSpPr/>
            <p:nvPr/>
          </p:nvSpPr>
          <p:spPr>
            <a:xfrm rot="21386871">
              <a:off x="5797586" y="2493045"/>
              <a:ext cx="1031146" cy="2067635"/>
            </a:xfrm>
            <a:custGeom>
              <a:avLst/>
              <a:gdLst>
                <a:gd name="connsiteX0" fmla="*/ 740 w 1031146"/>
                <a:gd name="connsiteY0" fmla="*/ 1501253 h 2067635"/>
                <a:gd name="connsiteX1" fmla="*/ 34860 w 1031146"/>
                <a:gd name="connsiteY1" fmla="*/ 1480782 h 2067635"/>
                <a:gd name="connsiteX2" fmla="*/ 55331 w 1031146"/>
                <a:gd name="connsiteY2" fmla="*/ 1467134 h 2067635"/>
                <a:gd name="connsiteX3" fmla="*/ 89451 w 1031146"/>
                <a:gd name="connsiteY3" fmla="*/ 1433014 h 2067635"/>
                <a:gd name="connsiteX4" fmla="*/ 109922 w 1031146"/>
                <a:gd name="connsiteY4" fmla="*/ 1392071 h 2067635"/>
                <a:gd name="connsiteX5" fmla="*/ 137218 w 1031146"/>
                <a:gd name="connsiteY5" fmla="*/ 1371600 h 2067635"/>
                <a:gd name="connsiteX6" fmla="*/ 150866 w 1031146"/>
                <a:gd name="connsiteY6" fmla="*/ 1351128 h 2067635"/>
                <a:gd name="connsiteX7" fmla="*/ 191809 w 1031146"/>
                <a:gd name="connsiteY7" fmla="*/ 1330656 h 2067635"/>
                <a:gd name="connsiteX8" fmla="*/ 219104 w 1031146"/>
                <a:gd name="connsiteY8" fmla="*/ 1289713 h 2067635"/>
                <a:gd name="connsiteX9" fmla="*/ 232752 w 1031146"/>
                <a:gd name="connsiteY9" fmla="*/ 1269241 h 2067635"/>
                <a:gd name="connsiteX10" fmla="*/ 253224 w 1031146"/>
                <a:gd name="connsiteY10" fmla="*/ 1248770 h 2067635"/>
                <a:gd name="connsiteX11" fmla="*/ 253224 w 1031146"/>
                <a:gd name="connsiteY11" fmla="*/ 1098644 h 2067635"/>
                <a:gd name="connsiteX12" fmla="*/ 239576 w 1031146"/>
                <a:gd name="connsiteY12" fmla="*/ 1078173 h 2067635"/>
                <a:gd name="connsiteX13" fmla="*/ 225928 w 1031146"/>
                <a:gd name="connsiteY13" fmla="*/ 1030406 h 2067635"/>
                <a:gd name="connsiteX14" fmla="*/ 184985 w 1031146"/>
                <a:gd name="connsiteY14" fmla="*/ 989462 h 2067635"/>
                <a:gd name="connsiteX15" fmla="*/ 171337 w 1031146"/>
                <a:gd name="connsiteY15" fmla="*/ 968991 h 2067635"/>
                <a:gd name="connsiteX16" fmla="*/ 157689 w 1031146"/>
                <a:gd name="connsiteY16" fmla="*/ 907576 h 2067635"/>
                <a:gd name="connsiteX17" fmla="*/ 164513 w 1031146"/>
                <a:gd name="connsiteY17" fmla="*/ 873456 h 2067635"/>
                <a:gd name="connsiteX18" fmla="*/ 171337 w 1031146"/>
                <a:gd name="connsiteY18" fmla="*/ 852985 h 2067635"/>
                <a:gd name="connsiteX19" fmla="*/ 212280 w 1031146"/>
                <a:gd name="connsiteY19" fmla="*/ 805217 h 2067635"/>
                <a:gd name="connsiteX20" fmla="*/ 239576 w 1031146"/>
                <a:gd name="connsiteY20" fmla="*/ 764274 h 2067635"/>
                <a:gd name="connsiteX21" fmla="*/ 260048 w 1031146"/>
                <a:gd name="connsiteY21" fmla="*/ 743803 h 2067635"/>
                <a:gd name="connsiteX22" fmla="*/ 273695 w 1031146"/>
                <a:gd name="connsiteY22" fmla="*/ 723331 h 2067635"/>
                <a:gd name="connsiteX23" fmla="*/ 300991 w 1031146"/>
                <a:gd name="connsiteY23" fmla="*/ 702859 h 2067635"/>
                <a:gd name="connsiteX24" fmla="*/ 341934 w 1031146"/>
                <a:gd name="connsiteY24" fmla="*/ 661916 h 2067635"/>
                <a:gd name="connsiteX25" fmla="*/ 362406 w 1031146"/>
                <a:gd name="connsiteY25" fmla="*/ 641444 h 2067635"/>
                <a:gd name="connsiteX26" fmla="*/ 403349 w 1031146"/>
                <a:gd name="connsiteY26" fmla="*/ 607325 h 2067635"/>
                <a:gd name="connsiteX27" fmla="*/ 423821 w 1031146"/>
                <a:gd name="connsiteY27" fmla="*/ 600501 h 2067635"/>
                <a:gd name="connsiteX28" fmla="*/ 444292 w 1031146"/>
                <a:gd name="connsiteY28" fmla="*/ 586853 h 2067635"/>
                <a:gd name="connsiteX29" fmla="*/ 464764 w 1031146"/>
                <a:gd name="connsiteY29" fmla="*/ 566382 h 2067635"/>
                <a:gd name="connsiteX30" fmla="*/ 485236 w 1031146"/>
                <a:gd name="connsiteY30" fmla="*/ 559558 h 2067635"/>
                <a:gd name="connsiteX31" fmla="*/ 560298 w 1031146"/>
                <a:gd name="connsiteY31" fmla="*/ 552734 h 2067635"/>
                <a:gd name="connsiteX32" fmla="*/ 573946 w 1031146"/>
                <a:gd name="connsiteY32" fmla="*/ 532262 h 2067635"/>
                <a:gd name="connsiteX33" fmla="*/ 580770 w 1031146"/>
                <a:gd name="connsiteY33" fmla="*/ 511791 h 2067635"/>
                <a:gd name="connsiteX34" fmla="*/ 594418 w 1031146"/>
                <a:gd name="connsiteY34" fmla="*/ 423080 h 2067635"/>
                <a:gd name="connsiteX35" fmla="*/ 580770 w 1031146"/>
                <a:gd name="connsiteY35" fmla="*/ 313898 h 2067635"/>
                <a:gd name="connsiteX36" fmla="*/ 567122 w 1031146"/>
                <a:gd name="connsiteY36" fmla="*/ 293426 h 2067635"/>
                <a:gd name="connsiteX37" fmla="*/ 560298 w 1031146"/>
                <a:gd name="connsiteY37" fmla="*/ 272955 h 2067635"/>
                <a:gd name="connsiteX38" fmla="*/ 539827 w 1031146"/>
                <a:gd name="connsiteY38" fmla="*/ 252483 h 2067635"/>
                <a:gd name="connsiteX39" fmla="*/ 519355 w 1031146"/>
                <a:gd name="connsiteY39" fmla="*/ 191068 h 2067635"/>
                <a:gd name="connsiteX40" fmla="*/ 512531 w 1031146"/>
                <a:gd name="connsiteY40" fmla="*/ 170597 h 2067635"/>
                <a:gd name="connsiteX41" fmla="*/ 505707 w 1031146"/>
                <a:gd name="connsiteY41" fmla="*/ 136477 h 2067635"/>
                <a:gd name="connsiteX42" fmla="*/ 492060 w 1031146"/>
                <a:gd name="connsiteY42" fmla="*/ 95534 h 2067635"/>
                <a:gd name="connsiteX43" fmla="*/ 498883 w 1031146"/>
                <a:gd name="connsiteY43" fmla="*/ 6823 h 2067635"/>
                <a:gd name="connsiteX44" fmla="*/ 519355 w 1031146"/>
                <a:gd name="connsiteY44" fmla="*/ 0 h 2067635"/>
                <a:gd name="connsiteX45" fmla="*/ 649009 w 1031146"/>
                <a:gd name="connsiteY45" fmla="*/ 6823 h 2067635"/>
                <a:gd name="connsiteX46" fmla="*/ 683128 w 1031146"/>
                <a:gd name="connsiteY46" fmla="*/ 47767 h 2067635"/>
                <a:gd name="connsiteX47" fmla="*/ 724071 w 1031146"/>
                <a:gd name="connsiteY47" fmla="*/ 109182 h 2067635"/>
                <a:gd name="connsiteX48" fmla="*/ 765015 w 1031146"/>
                <a:gd name="connsiteY48" fmla="*/ 156949 h 2067635"/>
                <a:gd name="connsiteX49" fmla="*/ 833254 w 1031146"/>
                <a:gd name="connsiteY49" fmla="*/ 170597 h 2067635"/>
                <a:gd name="connsiteX50" fmla="*/ 860549 w 1031146"/>
                <a:gd name="connsiteY50" fmla="*/ 204716 h 2067635"/>
                <a:gd name="connsiteX51" fmla="*/ 867373 w 1031146"/>
                <a:gd name="connsiteY51" fmla="*/ 225188 h 2067635"/>
                <a:gd name="connsiteX52" fmla="*/ 894668 w 1031146"/>
                <a:gd name="connsiteY52" fmla="*/ 266131 h 2067635"/>
                <a:gd name="connsiteX53" fmla="*/ 921964 w 1031146"/>
                <a:gd name="connsiteY53" fmla="*/ 348017 h 2067635"/>
                <a:gd name="connsiteX54" fmla="*/ 928788 w 1031146"/>
                <a:gd name="connsiteY54" fmla="*/ 368489 h 2067635"/>
                <a:gd name="connsiteX55" fmla="*/ 935612 w 1031146"/>
                <a:gd name="connsiteY55" fmla="*/ 388961 h 2067635"/>
                <a:gd name="connsiteX56" fmla="*/ 949260 w 1031146"/>
                <a:gd name="connsiteY56" fmla="*/ 409432 h 2067635"/>
                <a:gd name="connsiteX57" fmla="*/ 956083 w 1031146"/>
                <a:gd name="connsiteY57" fmla="*/ 429904 h 2067635"/>
                <a:gd name="connsiteX58" fmla="*/ 962907 w 1031146"/>
                <a:gd name="connsiteY58" fmla="*/ 457200 h 2067635"/>
                <a:gd name="connsiteX59" fmla="*/ 976555 w 1031146"/>
                <a:gd name="connsiteY59" fmla="*/ 498143 h 2067635"/>
                <a:gd name="connsiteX60" fmla="*/ 969731 w 1031146"/>
                <a:gd name="connsiteY60" fmla="*/ 593677 h 2067635"/>
                <a:gd name="connsiteX61" fmla="*/ 949260 w 1031146"/>
                <a:gd name="connsiteY61" fmla="*/ 600501 h 2067635"/>
                <a:gd name="connsiteX62" fmla="*/ 908316 w 1031146"/>
                <a:gd name="connsiteY62" fmla="*/ 620973 h 2067635"/>
                <a:gd name="connsiteX63" fmla="*/ 894668 w 1031146"/>
                <a:gd name="connsiteY63" fmla="*/ 641444 h 2067635"/>
                <a:gd name="connsiteX64" fmla="*/ 874197 w 1031146"/>
                <a:gd name="connsiteY64" fmla="*/ 655092 h 2067635"/>
                <a:gd name="connsiteX65" fmla="*/ 853725 w 1031146"/>
                <a:gd name="connsiteY65" fmla="*/ 675564 h 2067635"/>
                <a:gd name="connsiteX66" fmla="*/ 874197 w 1031146"/>
                <a:gd name="connsiteY66" fmla="*/ 716507 h 2067635"/>
                <a:gd name="connsiteX67" fmla="*/ 894668 w 1031146"/>
                <a:gd name="connsiteY67" fmla="*/ 723331 h 2067635"/>
                <a:gd name="connsiteX68" fmla="*/ 908316 w 1031146"/>
                <a:gd name="connsiteY68" fmla="*/ 743803 h 2067635"/>
                <a:gd name="connsiteX69" fmla="*/ 921964 w 1031146"/>
                <a:gd name="connsiteY69" fmla="*/ 805217 h 2067635"/>
                <a:gd name="connsiteX70" fmla="*/ 935612 w 1031146"/>
                <a:gd name="connsiteY70" fmla="*/ 859809 h 2067635"/>
                <a:gd name="connsiteX71" fmla="*/ 942436 w 1031146"/>
                <a:gd name="connsiteY71" fmla="*/ 934871 h 2067635"/>
                <a:gd name="connsiteX72" fmla="*/ 956083 w 1031146"/>
                <a:gd name="connsiteY72" fmla="*/ 989462 h 2067635"/>
                <a:gd name="connsiteX73" fmla="*/ 969731 w 1031146"/>
                <a:gd name="connsiteY73" fmla="*/ 1037229 h 2067635"/>
                <a:gd name="connsiteX74" fmla="*/ 983379 w 1031146"/>
                <a:gd name="connsiteY74" fmla="*/ 1064525 h 2067635"/>
                <a:gd name="connsiteX75" fmla="*/ 990203 w 1031146"/>
                <a:gd name="connsiteY75" fmla="*/ 1098644 h 2067635"/>
                <a:gd name="connsiteX76" fmla="*/ 1003851 w 1031146"/>
                <a:gd name="connsiteY76" fmla="*/ 1139588 h 2067635"/>
                <a:gd name="connsiteX77" fmla="*/ 1010674 w 1031146"/>
                <a:gd name="connsiteY77" fmla="*/ 1166883 h 2067635"/>
                <a:gd name="connsiteX78" fmla="*/ 1024322 w 1031146"/>
                <a:gd name="connsiteY78" fmla="*/ 1187355 h 2067635"/>
                <a:gd name="connsiteX79" fmla="*/ 1031146 w 1031146"/>
                <a:gd name="connsiteY79" fmla="*/ 1214650 h 2067635"/>
                <a:gd name="connsiteX80" fmla="*/ 1024322 w 1031146"/>
                <a:gd name="connsiteY80" fmla="*/ 1235122 h 2067635"/>
                <a:gd name="connsiteX81" fmla="*/ 962907 w 1031146"/>
                <a:gd name="connsiteY81" fmla="*/ 1269241 h 2067635"/>
                <a:gd name="connsiteX82" fmla="*/ 942436 w 1031146"/>
                <a:gd name="connsiteY82" fmla="*/ 1282889 h 2067635"/>
                <a:gd name="connsiteX83" fmla="*/ 921964 w 1031146"/>
                <a:gd name="connsiteY83" fmla="*/ 1303361 h 2067635"/>
                <a:gd name="connsiteX84" fmla="*/ 894668 w 1031146"/>
                <a:gd name="connsiteY84" fmla="*/ 1310185 h 2067635"/>
                <a:gd name="connsiteX85" fmla="*/ 867373 w 1031146"/>
                <a:gd name="connsiteY85" fmla="*/ 1351128 h 2067635"/>
                <a:gd name="connsiteX86" fmla="*/ 874197 w 1031146"/>
                <a:gd name="connsiteY86" fmla="*/ 1378423 h 2067635"/>
                <a:gd name="connsiteX87" fmla="*/ 887845 w 1031146"/>
                <a:gd name="connsiteY87" fmla="*/ 1419367 h 2067635"/>
                <a:gd name="connsiteX88" fmla="*/ 894668 w 1031146"/>
                <a:gd name="connsiteY88" fmla="*/ 1446662 h 2067635"/>
                <a:gd name="connsiteX89" fmla="*/ 908316 w 1031146"/>
                <a:gd name="connsiteY89" fmla="*/ 1467134 h 2067635"/>
                <a:gd name="connsiteX90" fmla="*/ 915140 w 1031146"/>
                <a:gd name="connsiteY90" fmla="*/ 1501253 h 2067635"/>
                <a:gd name="connsiteX91" fmla="*/ 928788 w 1031146"/>
                <a:gd name="connsiteY91" fmla="*/ 1542197 h 2067635"/>
                <a:gd name="connsiteX92" fmla="*/ 921964 w 1031146"/>
                <a:gd name="connsiteY92" fmla="*/ 1589964 h 2067635"/>
                <a:gd name="connsiteX93" fmla="*/ 901492 w 1031146"/>
                <a:gd name="connsiteY93" fmla="*/ 1596788 h 2067635"/>
                <a:gd name="connsiteX94" fmla="*/ 833254 w 1031146"/>
                <a:gd name="connsiteY94" fmla="*/ 1630907 h 2067635"/>
                <a:gd name="connsiteX95" fmla="*/ 812782 w 1031146"/>
                <a:gd name="connsiteY95" fmla="*/ 1644555 h 2067635"/>
                <a:gd name="connsiteX96" fmla="*/ 771839 w 1031146"/>
                <a:gd name="connsiteY96" fmla="*/ 1658203 h 2067635"/>
                <a:gd name="connsiteX97" fmla="*/ 751367 w 1031146"/>
                <a:gd name="connsiteY97" fmla="*/ 1678674 h 2067635"/>
                <a:gd name="connsiteX98" fmla="*/ 737719 w 1031146"/>
                <a:gd name="connsiteY98" fmla="*/ 1699146 h 2067635"/>
                <a:gd name="connsiteX99" fmla="*/ 717248 w 1031146"/>
                <a:gd name="connsiteY99" fmla="*/ 1712794 h 2067635"/>
                <a:gd name="connsiteX100" fmla="*/ 710424 w 1031146"/>
                <a:gd name="connsiteY100" fmla="*/ 1733265 h 2067635"/>
                <a:gd name="connsiteX101" fmla="*/ 689952 w 1031146"/>
                <a:gd name="connsiteY101" fmla="*/ 1753737 h 2067635"/>
                <a:gd name="connsiteX102" fmla="*/ 669480 w 1031146"/>
                <a:gd name="connsiteY102" fmla="*/ 1828800 h 2067635"/>
                <a:gd name="connsiteX103" fmla="*/ 662657 w 1031146"/>
                <a:gd name="connsiteY103" fmla="*/ 1903862 h 2067635"/>
                <a:gd name="connsiteX104" fmla="*/ 649009 w 1031146"/>
                <a:gd name="connsiteY104" fmla="*/ 1924334 h 2067635"/>
                <a:gd name="connsiteX105" fmla="*/ 628537 w 1031146"/>
                <a:gd name="connsiteY105" fmla="*/ 1965277 h 2067635"/>
                <a:gd name="connsiteX106" fmla="*/ 608066 w 1031146"/>
                <a:gd name="connsiteY106" fmla="*/ 1978925 h 2067635"/>
                <a:gd name="connsiteX107" fmla="*/ 587594 w 1031146"/>
                <a:gd name="connsiteY107" fmla="*/ 1999397 h 2067635"/>
                <a:gd name="connsiteX108" fmla="*/ 580770 w 1031146"/>
                <a:gd name="connsiteY108" fmla="*/ 2026692 h 2067635"/>
                <a:gd name="connsiteX109" fmla="*/ 539827 w 1031146"/>
                <a:gd name="connsiteY109" fmla="*/ 2067635 h 2067635"/>
                <a:gd name="connsiteX110" fmla="*/ 492060 w 1031146"/>
                <a:gd name="connsiteY110" fmla="*/ 2040340 h 2067635"/>
                <a:gd name="connsiteX111" fmla="*/ 485236 w 1031146"/>
                <a:gd name="connsiteY111" fmla="*/ 2019868 h 2067635"/>
                <a:gd name="connsiteX112" fmla="*/ 451116 w 1031146"/>
                <a:gd name="connsiteY112" fmla="*/ 1958453 h 2067635"/>
                <a:gd name="connsiteX113" fmla="*/ 444292 w 1031146"/>
                <a:gd name="connsiteY113" fmla="*/ 1924334 h 2067635"/>
                <a:gd name="connsiteX114" fmla="*/ 369230 w 1031146"/>
                <a:gd name="connsiteY114" fmla="*/ 1903862 h 2067635"/>
                <a:gd name="connsiteX115" fmla="*/ 348758 w 1031146"/>
                <a:gd name="connsiteY115" fmla="*/ 1897038 h 2067635"/>
                <a:gd name="connsiteX116" fmla="*/ 335110 w 1031146"/>
                <a:gd name="connsiteY116" fmla="*/ 1937982 h 2067635"/>
                <a:gd name="connsiteX117" fmla="*/ 314639 w 1031146"/>
                <a:gd name="connsiteY117" fmla="*/ 1944806 h 2067635"/>
                <a:gd name="connsiteX118" fmla="*/ 307815 w 1031146"/>
                <a:gd name="connsiteY118" fmla="*/ 1924334 h 2067635"/>
                <a:gd name="connsiteX119" fmla="*/ 273695 w 1031146"/>
                <a:gd name="connsiteY119" fmla="*/ 1883391 h 2067635"/>
                <a:gd name="connsiteX120" fmla="*/ 253224 w 1031146"/>
                <a:gd name="connsiteY120" fmla="*/ 1842447 h 2067635"/>
                <a:gd name="connsiteX121" fmla="*/ 232752 w 1031146"/>
                <a:gd name="connsiteY121" fmla="*/ 1828800 h 2067635"/>
                <a:gd name="connsiteX122" fmla="*/ 219104 w 1031146"/>
                <a:gd name="connsiteY122" fmla="*/ 1808328 h 2067635"/>
                <a:gd name="connsiteX123" fmla="*/ 212280 w 1031146"/>
                <a:gd name="connsiteY123" fmla="*/ 1787856 h 2067635"/>
                <a:gd name="connsiteX124" fmla="*/ 184985 w 1031146"/>
                <a:gd name="connsiteY124" fmla="*/ 1746913 h 2067635"/>
                <a:gd name="connsiteX125" fmla="*/ 164513 w 1031146"/>
                <a:gd name="connsiteY125" fmla="*/ 1705970 h 2067635"/>
                <a:gd name="connsiteX126" fmla="*/ 157689 w 1031146"/>
                <a:gd name="connsiteY126" fmla="*/ 1685498 h 2067635"/>
                <a:gd name="connsiteX127" fmla="*/ 144042 w 1031146"/>
                <a:gd name="connsiteY127" fmla="*/ 1665026 h 2067635"/>
                <a:gd name="connsiteX128" fmla="*/ 116746 w 1031146"/>
                <a:gd name="connsiteY128" fmla="*/ 1603611 h 2067635"/>
                <a:gd name="connsiteX129" fmla="*/ 130394 w 1031146"/>
                <a:gd name="connsiteY129" fmla="*/ 1583140 h 2067635"/>
                <a:gd name="connsiteX130" fmla="*/ 144042 w 1031146"/>
                <a:gd name="connsiteY130" fmla="*/ 1542197 h 2067635"/>
                <a:gd name="connsiteX131" fmla="*/ 137218 w 1031146"/>
                <a:gd name="connsiteY131" fmla="*/ 1521725 h 2067635"/>
                <a:gd name="connsiteX132" fmla="*/ 116746 w 1031146"/>
                <a:gd name="connsiteY132" fmla="*/ 1508077 h 2067635"/>
                <a:gd name="connsiteX133" fmla="*/ 68979 w 1031146"/>
                <a:gd name="connsiteY133" fmla="*/ 1494429 h 2067635"/>
                <a:gd name="connsiteX134" fmla="*/ 740 w 1031146"/>
                <a:gd name="connsiteY134" fmla="*/ 1501253 h 2067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1031146" h="2067635">
                  <a:moveTo>
                    <a:pt x="740" y="1501253"/>
                  </a:moveTo>
                  <a:cubicBezTo>
                    <a:pt x="-4946" y="1498979"/>
                    <a:pt x="23613" y="1487811"/>
                    <a:pt x="34860" y="1480782"/>
                  </a:cubicBezTo>
                  <a:cubicBezTo>
                    <a:pt x="41815" y="1476435"/>
                    <a:pt x="49532" y="1472933"/>
                    <a:pt x="55331" y="1467134"/>
                  </a:cubicBezTo>
                  <a:cubicBezTo>
                    <a:pt x="100820" y="1421643"/>
                    <a:pt x="34863" y="1469406"/>
                    <a:pt x="89451" y="1433014"/>
                  </a:cubicBezTo>
                  <a:cubicBezTo>
                    <a:pt x="95001" y="1416364"/>
                    <a:pt x="96693" y="1405300"/>
                    <a:pt x="109922" y="1392071"/>
                  </a:cubicBezTo>
                  <a:cubicBezTo>
                    <a:pt x="117964" y="1384029"/>
                    <a:pt x="128119" y="1378424"/>
                    <a:pt x="137218" y="1371600"/>
                  </a:cubicBezTo>
                  <a:cubicBezTo>
                    <a:pt x="141767" y="1364776"/>
                    <a:pt x="145067" y="1356927"/>
                    <a:pt x="150866" y="1351128"/>
                  </a:cubicBezTo>
                  <a:cubicBezTo>
                    <a:pt x="164095" y="1337899"/>
                    <a:pt x="175158" y="1336206"/>
                    <a:pt x="191809" y="1330656"/>
                  </a:cubicBezTo>
                  <a:lnTo>
                    <a:pt x="219104" y="1289713"/>
                  </a:lnTo>
                  <a:cubicBezTo>
                    <a:pt x="223653" y="1282889"/>
                    <a:pt x="226953" y="1275040"/>
                    <a:pt x="232752" y="1269241"/>
                  </a:cubicBezTo>
                  <a:lnTo>
                    <a:pt x="253224" y="1248770"/>
                  </a:lnTo>
                  <a:cubicBezTo>
                    <a:pt x="272382" y="1191296"/>
                    <a:pt x="268557" y="1211087"/>
                    <a:pt x="253224" y="1098644"/>
                  </a:cubicBezTo>
                  <a:cubicBezTo>
                    <a:pt x="252116" y="1090518"/>
                    <a:pt x="244125" y="1084997"/>
                    <a:pt x="239576" y="1078173"/>
                  </a:cubicBezTo>
                  <a:cubicBezTo>
                    <a:pt x="239069" y="1076145"/>
                    <a:pt x="229535" y="1035044"/>
                    <a:pt x="225928" y="1030406"/>
                  </a:cubicBezTo>
                  <a:cubicBezTo>
                    <a:pt x="214078" y="1015171"/>
                    <a:pt x="195692" y="1005521"/>
                    <a:pt x="184985" y="989462"/>
                  </a:cubicBezTo>
                  <a:lnTo>
                    <a:pt x="171337" y="968991"/>
                  </a:lnTo>
                  <a:cubicBezTo>
                    <a:pt x="164300" y="947881"/>
                    <a:pt x="157689" y="931595"/>
                    <a:pt x="157689" y="907576"/>
                  </a:cubicBezTo>
                  <a:cubicBezTo>
                    <a:pt x="157689" y="895977"/>
                    <a:pt x="161700" y="884708"/>
                    <a:pt x="164513" y="873456"/>
                  </a:cubicBezTo>
                  <a:cubicBezTo>
                    <a:pt x="166258" y="866478"/>
                    <a:pt x="167768" y="859230"/>
                    <a:pt x="171337" y="852985"/>
                  </a:cubicBezTo>
                  <a:cubicBezTo>
                    <a:pt x="194708" y="812086"/>
                    <a:pt x="186220" y="838723"/>
                    <a:pt x="212280" y="805217"/>
                  </a:cubicBezTo>
                  <a:cubicBezTo>
                    <a:pt x="222350" y="792270"/>
                    <a:pt x="227977" y="775872"/>
                    <a:pt x="239576" y="764274"/>
                  </a:cubicBezTo>
                  <a:cubicBezTo>
                    <a:pt x="246400" y="757450"/>
                    <a:pt x="253870" y="751217"/>
                    <a:pt x="260048" y="743803"/>
                  </a:cubicBezTo>
                  <a:cubicBezTo>
                    <a:pt x="265298" y="737503"/>
                    <a:pt x="267896" y="729130"/>
                    <a:pt x="273695" y="723331"/>
                  </a:cubicBezTo>
                  <a:cubicBezTo>
                    <a:pt x="281737" y="715289"/>
                    <a:pt x="292537" y="710467"/>
                    <a:pt x="300991" y="702859"/>
                  </a:cubicBezTo>
                  <a:cubicBezTo>
                    <a:pt x="315337" y="689948"/>
                    <a:pt x="328286" y="675564"/>
                    <a:pt x="341934" y="661916"/>
                  </a:cubicBezTo>
                  <a:lnTo>
                    <a:pt x="362406" y="641444"/>
                  </a:lnTo>
                  <a:cubicBezTo>
                    <a:pt x="377498" y="626352"/>
                    <a:pt x="384348" y="616825"/>
                    <a:pt x="403349" y="607325"/>
                  </a:cubicBezTo>
                  <a:cubicBezTo>
                    <a:pt x="409783" y="604108"/>
                    <a:pt x="416997" y="602776"/>
                    <a:pt x="423821" y="600501"/>
                  </a:cubicBezTo>
                  <a:cubicBezTo>
                    <a:pt x="430645" y="595952"/>
                    <a:pt x="437992" y="592103"/>
                    <a:pt x="444292" y="586853"/>
                  </a:cubicBezTo>
                  <a:cubicBezTo>
                    <a:pt x="451706" y="580675"/>
                    <a:pt x="456734" y="571735"/>
                    <a:pt x="464764" y="566382"/>
                  </a:cubicBezTo>
                  <a:cubicBezTo>
                    <a:pt x="470749" y="562392"/>
                    <a:pt x="478115" y="560575"/>
                    <a:pt x="485236" y="559558"/>
                  </a:cubicBezTo>
                  <a:cubicBezTo>
                    <a:pt x="510107" y="556005"/>
                    <a:pt x="535277" y="555009"/>
                    <a:pt x="560298" y="552734"/>
                  </a:cubicBezTo>
                  <a:cubicBezTo>
                    <a:pt x="564847" y="545910"/>
                    <a:pt x="570278" y="539598"/>
                    <a:pt x="573946" y="532262"/>
                  </a:cubicBezTo>
                  <a:cubicBezTo>
                    <a:pt x="577163" y="525829"/>
                    <a:pt x="579444" y="518861"/>
                    <a:pt x="580770" y="511791"/>
                  </a:cubicBezTo>
                  <a:cubicBezTo>
                    <a:pt x="586284" y="482385"/>
                    <a:pt x="589869" y="452650"/>
                    <a:pt x="594418" y="423080"/>
                  </a:cubicBezTo>
                  <a:cubicBezTo>
                    <a:pt x="593596" y="413220"/>
                    <a:pt x="591915" y="339903"/>
                    <a:pt x="580770" y="313898"/>
                  </a:cubicBezTo>
                  <a:cubicBezTo>
                    <a:pt x="577539" y="306360"/>
                    <a:pt x="570790" y="300762"/>
                    <a:pt x="567122" y="293426"/>
                  </a:cubicBezTo>
                  <a:cubicBezTo>
                    <a:pt x="563905" y="286993"/>
                    <a:pt x="564288" y="278940"/>
                    <a:pt x="560298" y="272955"/>
                  </a:cubicBezTo>
                  <a:cubicBezTo>
                    <a:pt x="554945" y="264925"/>
                    <a:pt x="546651" y="259307"/>
                    <a:pt x="539827" y="252483"/>
                  </a:cubicBezTo>
                  <a:lnTo>
                    <a:pt x="519355" y="191068"/>
                  </a:lnTo>
                  <a:cubicBezTo>
                    <a:pt x="517080" y="184244"/>
                    <a:pt x="513942" y="177650"/>
                    <a:pt x="512531" y="170597"/>
                  </a:cubicBezTo>
                  <a:cubicBezTo>
                    <a:pt x="510256" y="159224"/>
                    <a:pt x="508759" y="147667"/>
                    <a:pt x="505707" y="136477"/>
                  </a:cubicBezTo>
                  <a:cubicBezTo>
                    <a:pt x="501922" y="122598"/>
                    <a:pt x="492060" y="95534"/>
                    <a:pt x="492060" y="95534"/>
                  </a:cubicBezTo>
                  <a:cubicBezTo>
                    <a:pt x="494334" y="65964"/>
                    <a:pt x="490736" y="35340"/>
                    <a:pt x="498883" y="6823"/>
                  </a:cubicBezTo>
                  <a:cubicBezTo>
                    <a:pt x="500859" y="-93"/>
                    <a:pt x="512162" y="0"/>
                    <a:pt x="519355" y="0"/>
                  </a:cubicBezTo>
                  <a:cubicBezTo>
                    <a:pt x="562633" y="0"/>
                    <a:pt x="605791" y="4549"/>
                    <a:pt x="649009" y="6823"/>
                  </a:cubicBezTo>
                  <a:cubicBezTo>
                    <a:pt x="697774" y="79971"/>
                    <a:pt x="621835" y="-31038"/>
                    <a:pt x="683128" y="47767"/>
                  </a:cubicBezTo>
                  <a:cubicBezTo>
                    <a:pt x="731084" y="109426"/>
                    <a:pt x="693270" y="68116"/>
                    <a:pt x="724071" y="109182"/>
                  </a:cubicBezTo>
                  <a:cubicBezTo>
                    <a:pt x="728536" y="115135"/>
                    <a:pt x="754997" y="153096"/>
                    <a:pt x="765015" y="156949"/>
                  </a:cubicBezTo>
                  <a:cubicBezTo>
                    <a:pt x="786666" y="165276"/>
                    <a:pt x="833254" y="170597"/>
                    <a:pt x="833254" y="170597"/>
                  </a:cubicBezTo>
                  <a:cubicBezTo>
                    <a:pt x="850403" y="222050"/>
                    <a:pt x="825275" y="160623"/>
                    <a:pt x="860549" y="204716"/>
                  </a:cubicBezTo>
                  <a:cubicBezTo>
                    <a:pt x="865043" y="210333"/>
                    <a:pt x="863880" y="218900"/>
                    <a:pt x="867373" y="225188"/>
                  </a:cubicBezTo>
                  <a:cubicBezTo>
                    <a:pt x="875339" y="239526"/>
                    <a:pt x="889481" y="250570"/>
                    <a:pt x="894668" y="266131"/>
                  </a:cubicBezTo>
                  <a:lnTo>
                    <a:pt x="921964" y="348017"/>
                  </a:lnTo>
                  <a:lnTo>
                    <a:pt x="928788" y="368489"/>
                  </a:lnTo>
                  <a:cubicBezTo>
                    <a:pt x="931063" y="375313"/>
                    <a:pt x="931622" y="382976"/>
                    <a:pt x="935612" y="388961"/>
                  </a:cubicBezTo>
                  <a:lnTo>
                    <a:pt x="949260" y="409432"/>
                  </a:lnTo>
                  <a:cubicBezTo>
                    <a:pt x="951534" y="416256"/>
                    <a:pt x="954107" y="422988"/>
                    <a:pt x="956083" y="429904"/>
                  </a:cubicBezTo>
                  <a:cubicBezTo>
                    <a:pt x="958659" y="438922"/>
                    <a:pt x="960212" y="448217"/>
                    <a:pt x="962907" y="457200"/>
                  </a:cubicBezTo>
                  <a:cubicBezTo>
                    <a:pt x="967041" y="470979"/>
                    <a:pt x="976555" y="498143"/>
                    <a:pt x="976555" y="498143"/>
                  </a:cubicBezTo>
                  <a:cubicBezTo>
                    <a:pt x="974280" y="529988"/>
                    <a:pt x="977957" y="562829"/>
                    <a:pt x="969731" y="593677"/>
                  </a:cubicBezTo>
                  <a:cubicBezTo>
                    <a:pt x="967878" y="600627"/>
                    <a:pt x="955693" y="597284"/>
                    <a:pt x="949260" y="600501"/>
                  </a:cubicBezTo>
                  <a:cubicBezTo>
                    <a:pt x="896350" y="626957"/>
                    <a:pt x="959770" y="603822"/>
                    <a:pt x="908316" y="620973"/>
                  </a:cubicBezTo>
                  <a:cubicBezTo>
                    <a:pt x="903767" y="627797"/>
                    <a:pt x="900467" y="635645"/>
                    <a:pt x="894668" y="641444"/>
                  </a:cubicBezTo>
                  <a:cubicBezTo>
                    <a:pt x="888869" y="647243"/>
                    <a:pt x="880497" y="649842"/>
                    <a:pt x="874197" y="655092"/>
                  </a:cubicBezTo>
                  <a:cubicBezTo>
                    <a:pt x="866783" y="661270"/>
                    <a:pt x="860549" y="668740"/>
                    <a:pt x="853725" y="675564"/>
                  </a:cubicBezTo>
                  <a:cubicBezTo>
                    <a:pt x="858221" y="689050"/>
                    <a:pt x="862171" y="706886"/>
                    <a:pt x="874197" y="716507"/>
                  </a:cubicBezTo>
                  <a:cubicBezTo>
                    <a:pt x="879814" y="721000"/>
                    <a:pt x="887844" y="721056"/>
                    <a:pt x="894668" y="723331"/>
                  </a:cubicBezTo>
                  <a:cubicBezTo>
                    <a:pt x="899217" y="730155"/>
                    <a:pt x="905085" y="736265"/>
                    <a:pt x="908316" y="743803"/>
                  </a:cubicBezTo>
                  <a:cubicBezTo>
                    <a:pt x="912257" y="752999"/>
                    <a:pt x="920345" y="798200"/>
                    <a:pt x="921964" y="805217"/>
                  </a:cubicBezTo>
                  <a:cubicBezTo>
                    <a:pt x="926182" y="823494"/>
                    <a:pt x="931063" y="841612"/>
                    <a:pt x="935612" y="859809"/>
                  </a:cubicBezTo>
                  <a:cubicBezTo>
                    <a:pt x="937887" y="884830"/>
                    <a:pt x="939320" y="909941"/>
                    <a:pt x="942436" y="934871"/>
                  </a:cubicBezTo>
                  <a:cubicBezTo>
                    <a:pt x="947060" y="971863"/>
                    <a:pt x="947832" y="960580"/>
                    <a:pt x="956083" y="989462"/>
                  </a:cubicBezTo>
                  <a:cubicBezTo>
                    <a:pt x="961030" y="1006777"/>
                    <a:pt x="962719" y="1020867"/>
                    <a:pt x="969731" y="1037229"/>
                  </a:cubicBezTo>
                  <a:cubicBezTo>
                    <a:pt x="973738" y="1046579"/>
                    <a:pt x="978830" y="1055426"/>
                    <a:pt x="983379" y="1064525"/>
                  </a:cubicBezTo>
                  <a:cubicBezTo>
                    <a:pt x="985654" y="1075898"/>
                    <a:pt x="987151" y="1087454"/>
                    <a:pt x="990203" y="1098644"/>
                  </a:cubicBezTo>
                  <a:cubicBezTo>
                    <a:pt x="993988" y="1112523"/>
                    <a:pt x="1000362" y="1125631"/>
                    <a:pt x="1003851" y="1139588"/>
                  </a:cubicBezTo>
                  <a:cubicBezTo>
                    <a:pt x="1006125" y="1148686"/>
                    <a:pt x="1006980" y="1158263"/>
                    <a:pt x="1010674" y="1166883"/>
                  </a:cubicBezTo>
                  <a:cubicBezTo>
                    <a:pt x="1013905" y="1174421"/>
                    <a:pt x="1019773" y="1180531"/>
                    <a:pt x="1024322" y="1187355"/>
                  </a:cubicBezTo>
                  <a:cubicBezTo>
                    <a:pt x="1026597" y="1196453"/>
                    <a:pt x="1031146" y="1205272"/>
                    <a:pt x="1031146" y="1214650"/>
                  </a:cubicBezTo>
                  <a:cubicBezTo>
                    <a:pt x="1031146" y="1221843"/>
                    <a:pt x="1029408" y="1230036"/>
                    <a:pt x="1024322" y="1235122"/>
                  </a:cubicBezTo>
                  <a:cubicBezTo>
                    <a:pt x="1000859" y="1258585"/>
                    <a:pt x="988649" y="1260660"/>
                    <a:pt x="962907" y="1269241"/>
                  </a:cubicBezTo>
                  <a:cubicBezTo>
                    <a:pt x="956083" y="1273790"/>
                    <a:pt x="948736" y="1277639"/>
                    <a:pt x="942436" y="1282889"/>
                  </a:cubicBezTo>
                  <a:cubicBezTo>
                    <a:pt x="935022" y="1289067"/>
                    <a:pt x="930343" y="1298573"/>
                    <a:pt x="921964" y="1303361"/>
                  </a:cubicBezTo>
                  <a:cubicBezTo>
                    <a:pt x="913821" y="1308014"/>
                    <a:pt x="903767" y="1307910"/>
                    <a:pt x="894668" y="1310185"/>
                  </a:cubicBezTo>
                  <a:cubicBezTo>
                    <a:pt x="885570" y="1323833"/>
                    <a:pt x="863395" y="1335215"/>
                    <a:pt x="867373" y="1351128"/>
                  </a:cubicBezTo>
                  <a:cubicBezTo>
                    <a:pt x="869648" y="1360226"/>
                    <a:pt x="871502" y="1369440"/>
                    <a:pt x="874197" y="1378423"/>
                  </a:cubicBezTo>
                  <a:cubicBezTo>
                    <a:pt x="878331" y="1392203"/>
                    <a:pt x="884356" y="1405410"/>
                    <a:pt x="887845" y="1419367"/>
                  </a:cubicBezTo>
                  <a:cubicBezTo>
                    <a:pt x="890119" y="1428465"/>
                    <a:pt x="890974" y="1438042"/>
                    <a:pt x="894668" y="1446662"/>
                  </a:cubicBezTo>
                  <a:cubicBezTo>
                    <a:pt x="897899" y="1454200"/>
                    <a:pt x="903767" y="1460310"/>
                    <a:pt x="908316" y="1467134"/>
                  </a:cubicBezTo>
                  <a:cubicBezTo>
                    <a:pt x="910591" y="1478507"/>
                    <a:pt x="912088" y="1490063"/>
                    <a:pt x="915140" y="1501253"/>
                  </a:cubicBezTo>
                  <a:cubicBezTo>
                    <a:pt x="918925" y="1515132"/>
                    <a:pt x="928788" y="1542197"/>
                    <a:pt x="928788" y="1542197"/>
                  </a:cubicBezTo>
                  <a:cubicBezTo>
                    <a:pt x="926513" y="1558119"/>
                    <a:pt x="929157" y="1575578"/>
                    <a:pt x="921964" y="1589964"/>
                  </a:cubicBezTo>
                  <a:cubicBezTo>
                    <a:pt x="918747" y="1596398"/>
                    <a:pt x="907780" y="1593295"/>
                    <a:pt x="901492" y="1596788"/>
                  </a:cubicBezTo>
                  <a:cubicBezTo>
                    <a:pt x="835019" y="1633717"/>
                    <a:pt x="886597" y="1617571"/>
                    <a:pt x="833254" y="1630907"/>
                  </a:cubicBezTo>
                  <a:cubicBezTo>
                    <a:pt x="826430" y="1635456"/>
                    <a:pt x="820277" y="1641224"/>
                    <a:pt x="812782" y="1644555"/>
                  </a:cubicBezTo>
                  <a:cubicBezTo>
                    <a:pt x="799636" y="1650398"/>
                    <a:pt x="771839" y="1658203"/>
                    <a:pt x="771839" y="1658203"/>
                  </a:cubicBezTo>
                  <a:cubicBezTo>
                    <a:pt x="765015" y="1665027"/>
                    <a:pt x="757545" y="1671260"/>
                    <a:pt x="751367" y="1678674"/>
                  </a:cubicBezTo>
                  <a:cubicBezTo>
                    <a:pt x="746116" y="1684974"/>
                    <a:pt x="743518" y="1693347"/>
                    <a:pt x="737719" y="1699146"/>
                  </a:cubicBezTo>
                  <a:cubicBezTo>
                    <a:pt x="731920" y="1704945"/>
                    <a:pt x="724072" y="1708245"/>
                    <a:pt x="717248" y="1712794"/>
                  </a:cubicBezTo>
                  <a:cubicBezTo>
                    <a:pt x="714973" y="1719618"/>
                    <a:pt x="714414" y="1727280"/>
                    <a:pt x="710424" y="1733265"/>
                  </a:cubicBezTo>
                  <a:cubicBezTo>
                    <a:pt x="705071" y="1741295"/>
                    <a:pt x="693250" y="1744667"/>
                    <a:pt x="689952" y="1753737"/>
                  </a:cubicBezTo>
                  <a:cubicBezTo>
                    <a:pt x="649177" y="1865867"/>
                    <a:pt x="708029" y="1770976"/>
                    <a:pt x="669480" y="1828800"/>
                  </a:cubicBezTo>
                  <a:cubicBezTo>
                    <a:pt x="667206" y="1853821"/>
                    <a:pt x="667921" y="1879296"/>
                    <a:pt x="662657" y="1903862"/>
                  </a:cubicBezTo>
                  <a:cubicBezTo>
                    <a:pt x="660939" y="1911881"/>
                    <a:pt x="652677" y="1916998"/>
                    <a:pt x="649009" y="1924334"/>
                  </a:cubicBezTo>
                  <a:cubicBezTo>
                    <a:pt x="637908" y="1946536"/>
                    <a:pt x="648095" y="1945719"/>
                    <a:pt x="628537" y="1965277"/>
                  </a:cubicBezTo>
                  <a:cubicBezTo>
                    <a:pt x="622738" y="1971076"/>
                    <a:pt x="614366" y="1973675"/>
                    <a:pt x="608066" y="1978925"/>
                  </a:cubicBezTo>
                  <a:cubicBezTo>
                    <a:pt x="600652" y="1985103"/>
                    <a:pt x="594418" y="1992573"/>
                    <a:pt x="587594" y="1999397"/>
                  </a:cubicBezTo>
                  <a:cubicBezTo>
                    <a:pt x="585319" y="2008495"/>
                    <a:pt x="586148" y="2019009"/>
                    <a:pt x="580770" y="2026692"/>
                  </a:cubicBezTo>
                  <a:cubicBezTo>
                    <a:pt x="569702" y="2042504"/>
                    <a:pt x="539827" y="2067635"/>
                    <a:pt x="539827" y="2067635"/>
                  </a:cubicBezTo>
                  <a:cubicBezTo>
                    <a:pt x="513705" y="2061105"/>
                    <a:pt x="508321" y="2064732"/>
                    <a:pt x="492060" y="2040340"/>
                  </a:cubicBezTo>
                  <a:cubicBezTo>
                    <a:pt x="488070" y="2034355"/>
                    <a:pt x="488729" y="2026156"/>
                    <a:pt x="485236" y="2019868"/>
                  </a:cubicBezTo>
                  <a:cubicBezTo>
                    <a:pt x="462132" y="1978282"/>
                    <a:pt x="459539" y="1992143"/>
                    <a:pt x="451116" y="1958453"/>
                  </a:cubicBezTo>
                  <a:cubicBezTo>
                    <a:pt x="448303" y="1947201"/>
                    <a:pt x="450046" y="1934404"/>
                    <a:pt x="444292" y="1924334"/>
                  </a:cubicBezTo>
                  <a:cubicBezTo>
                    <a:pt x="432382" y="1903491"/>
                    <a:pt x="378697" y="1905045"/>
                    <a:pt x="369230" y="1903862"/>
                  </a:cubicBezTo>
                  <a:cubicBezTo>
                    <a:pt x="362406" y="1901587"/>
                    <a:pt x="353844" y="1891952"/>
                    <a:pt x="348758" y="1897038"/>
                  </a:cubicBezTo>
                  <a:cubicBezTo>
                    <a:pt x="338585" y="1907211"/>
                    <a:pt x="348758" y="1933432"/>
                    <a:pt x="335110" y="1937982"/>
                  </a:cubicBezTo>
                  <a:lnTo>
                    <a:pt x="314639" y="1944806"/>
                  </a:lnTo>
                  <a:cubicBezTo>
                    <a:pt x="312364" y="1937982"/>
                    <a:pt x="311032" y="1930768"/>
                    <a:pt x="307815" y="1924334"/>
                  </a:cubicBezTo>
                  <a:cubicBezTo>
                    <a:pt x="298314" y="1905332"/>
                    <a:pt x="288788" y="1898483"/>
                    <a:pt x="273695" y="1883391"/>
                  </a:cubicBezTo>
                  <a:cubicBezTo>
                    <a:pt x="268146" y="1866743"/>
                    <a:pt x="266451" y="1855674"/>
                    <a:pt x="253224" y="1842447"/>
                  </a:cubicBezTo>
                  <a:cubicBezTo>
                    <a:pt x="247425" y="1836648"/>
                    <a:pt x="239576" y="1833349"/>
                    <a:pt x="232752" y="1828800"/>
                  </a:cubicBezTo>
                  <a:cubicBezTo>
                    <a:pt x="228203" y="1821976"/>
                    <a:pt x="222772" y="1815664"/>
                    <a:pt x="219104" y="1808328"/>
                  </a:cubicBezTo>
                  <a:cubicBezTo>
                    <a:pt x="215887" y="1801894"/>
                    <a:pt x="215773" y="1794144"/>
                    <a:pt x="212280" y="1787856"/>
                  </a:cubicBezTo>
                  <a:cubicBezTo>
                    <a:pt x="204314" y="1773518"/>
                    <a:pt x="190172" y="1762474"/>
                    <a:pt x="184985" y="1746913"/>
                  </a:cubicBezTo>
                  <a:cubicBezTo>
                    <a:pt x="175568" y="1718661"/>
                    <a:pt x="182151" y="1732426"/>
                    <a:pt x="164513" y="1705970"/>
                  </a:cubicBezTo>
                  <a:cubicBezTo>
                    <a:pt x="162238" y="1699146"/>
                    <a:pt x="160906" y="1691932"/>
                    <a:pt x="157689" y="1685498"/>
                  </a:cubicBezTo>
                  <a:cubicBezTo>
                    <a:pt x="154021" y="1678163"/>
                    <a:pt x="147373" y="1672520"/>
                    <a:pt x="144042" y="1665026"/>
                  </a:cubicBezTo>
                  <a:cubicBezTo>
                    <a:pt x="111562" y="1591945"/>
                    <a:pt x="147631" y="1649939"/>
                    <a:pt x="116746" y="1603611"/>
                  </a:cubicBezTo>
                  <a:cubicBezTo>
                    <a:pt x="121295" y="1596787"/>
                    <a:pt x="127063" y="1590634"/>
                    <a:pt x="130394" y="1583140"/>
                  </a:cubicBezTo>
                  <a:cubicBezTo>
                    <a:pt x="136237" y="1569994"/>
                    <a:pt x="144042" y="1542197"/>
                    <a:pt x="144042" y="1542197"/>
                  </a:cubicBezTo>
                  <a:cubicBezTo>
                    <a:pt x="141767" y="1535373"/>
                    <a:pt x="141712" y="1527342"/>
                    <a:pt x="137218" y="1521725"/>
                  </a:cubicBezTo>
                  <a:cubicBezTo>
                    <a:pt x="132095" y="1515321"/>
                    <a:pt x="124082" y="1511745"/>
                    <a:pt x="116746" y="1508077"/>
                  </a:cubicBezTo>
                  <a:cubicBezTo>
                    <a:pt x="108395" y="1503901"/>
                    <a:pt x="75850" y="1495678"/>
                    <a:pt x="68979" y="1494429"/>
                  </a:cubicBezTo>
                  <a:cubicBezTo>
                    <a:pt x="53154" y="1491552"/>
                    <a:pt x="6426" y="1503527"/>
                    <a:pt x="740" y="1501253"/>
                  </a:cubicBezTo>
                  <a:close/>
                </a:path>
              </a:pathLst>
            </a:custGeom>
            <a:solidFill>
              <a:srgbClr val="FFAE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rot="4580844">
              <a:off x="5571433" y="3408464"/>
              <a:ext cx="1657878" cy="464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ysClr val="windowText" lastClr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endParaRPr lang="en-US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276966" y="3325574"/>
            <a:ext cx="1809612" cy="2948810"/>
            <a:chOff x="6079072" y="3484074"/>
            <a:chExt cx="1228060" cy="2179686"/>
          </a:xfrm>
        </p:grpSpPr>
        <p:sp>
          <p:nvSpPr>
            <p:cNvPr id="23" name="Freeform 22"/>
            <p:cNvSpPr/>
            <p:nvPr/>
          </p:nvSpPr>
          <p:spPr>
            <a:xfrm>
              <a:off x="6079072" y="3484074"/>
              <a:ext cx="1228060" cy="2179686"/>
            </a:xfrm>
            <a:custGeom>
              <a:avLst/>
              <a:gdLst>
                <a:gd name="connsiteX0" fmla="*/ 260498 w 1228060"/>
                <a:gd name="connsiteY0" fmla="*/ 2142460 h 2179686"/>
                <a:gd name="connsiteX1" fmla="*/ 207335 w 1228060"/>
                <a:gd name="connsiteY1" fmla="*/ 2131828 h 2179686"/>
                <a:gd name="connsiteX2" fmla="*/ 191386 w 1228060"/>
                <a:gd name="connsiteY2" fmla="*/ 2126511 h 2179686"/>
                <a:gd name="connsiteX3" fmla="*/ 180753 w 1228060"/>
                <a:gd name="connsiteY3" fmla="*/ 2110563 h 2179686"/>
                <a:gd name="connsiteX4" fmla="*/ 170121 w 1228060"/>
                <a:gd name="connsiteY4" fmla="*/ 2078665 h 2179686"/>
                <a:gd name="connsiteX5" fmla="*/ 148856 w 1228060"/>
                <a:gd name="connsiteY5" fmla="*/ 2041451 h 2179686"/>
                <a:gd name="connsiteX6" fmla="*/ 138223 w 1228060"/>
                <a:gd name="connsiteY6" fmla="*/ 2004237 h 2179686"/>
                <a:gd name="connsiteX7" fmla="*/ 132907 w 1228060"/>
                <a:gd name="connsiteY7" fmla="*/ 1988288 h 2179686"/>
                <a:gd name="connsiteX8" fmla="*/ 138223 w 1228060"/>
                <a:gd name="connsiteY8" fmla="*/ 1951074 h 2179686"/>
                <a:gd name="connsiteX9" fmla="*/ 154172 w 1228060"/>
                <a:gd name="connsiteY9" fmla="*/ 1935125 h 2179686"/>
                <a:gd name="connsiteX10" fmla="*/ 186070 w 1228060"/>
                <a:gd name="connsiteY10" fmla="*/ 1919177 h 2179686"/>
                <a:gd name="connsiteX11" fmla="*/ 202019 w 1228060"/>
                <a:gd name="connsiteY11" fmla="*/ 1908544 h 2179686"/>
                <a:gd name="connsiteX12" fmla="*/ 223284 w 1228060"/>
                <a:gd name="connsiteY12" fmla="*/ 1860697 h 2179686"/>
                <a:gd name="connsiteX13" fmla="*/ 228600 w 1228060"/>
                <a:gd name="connsiteY13" fmla="*/ 1844749 h 2179686"/>
                <a:gd name="connsiteX14" fmla="*/ 244549 w 1228060"/>
                <a:gd name="connsiteY14" fmla="*/ 1850065 h 2179686"/>
                <a:gd name="connsiteX15" fmla="*/ 276446 w 1228060"/>
                <a:gd name="connsiteY15" fmla="*/ 1866014 h 2179686"/>
                <a:gd name="connsiteX16" fmla="*/ 292395 w 1228060"/>
                <a:gd name="connsiteY16" fmla="*/ 1881963 h 2179686"/>
                <a:gd name="connsiteX17" fmla="*/ 308344 w 1228060"/>
                <a:gd name="connsiteY17" fmla="*/ 1887279 h 2179686"/>
                <a:gd name="connsiteX18" fmla="*/ 324293 w 1228060"/>
                <a:gd name="connsiteY18" fmla="*/ 1897911 h 2179686"/>
                <a:gd name="connsiteX19" fmla="*/ 340242 w 1228060"/>
                <a:gd name="connsiteY19" fmla="*/ 1892595 h 2179686"/>
                <a:gd name="connsiteX20" fmla="*/ 356191 w 1228060"/>
                <a:gd name="connsiteY20" fmla="*/ 1860697 h 2179686"/>
                <a:gd name="connsiteX21" fmla="*/ 366823 w 1228060"/>
                <a:gd name="connsiteY21" fmla="*/ 1839432 h 2179686"/>
                <a:gd name="connsiteX22" fmla="*/ 372139 w 1228060"/>
                <a:gd name="connsiteY22" fmla="*/ 1823484 h 2179686"/>
                <a:gd name="connsiteX23" fmla="*/ 388088 w 1228060"/>
                <a:gd name="connsiteY23" fmla="*/ 1807535 h 2179686"/>
                <a:gd name="connsiteX24" fmla="*/ 382772 w 1228060"/>
                <a:gd name="connsiteY24" fmla="*/ 1765004 h 2179686"/>
                <a:gd name="connsiteX25" fmla="*/ 372139 w 1228060"/>
                <a:gd name="connsiteY25" fmla="*/ 1749056 h 2179686"/>
                <a:gd name="connsiteX26" fmla="*/ 356191 w 1228060"/>
                <a:gd name="connsiteY26" fmla="*/ 1727791 h 2179686"/>
                <a:gd name="connsiteX27" fmla="*/ 324293 w 1228060"/>
                <a:gd name="connsiteY27" fmla="*/ 1695893 h 2179686"/>
                <a:gd name="connsiteX28" fmla="*/ 271130 w 1228060"/>
                <a:gd name="connsiteY28" fmla="*/ 1663995 h 2179686"/>
                <a:gd name="connsiteX29" fmla="*/ 255181 w 1228060"/>
                <a:gd name="connsiteY29" fmla="*/ 1653363 h 2179686"/>
                <a:gd name="connsiteX30" fmla="*/ 239232 w 1228060"/>
                <a:gd name="connsiteY30" fmla="*/ 1637414 h 2179686"/>
                <a:gd name="connsiteX31" fmla="*/ 228600 w 1228060"/>
                <a:gd name="connsiteY31" fmla="*/ 1600200 h 2179686"/>
                <a:gd name="connsiteX32" fmla="*/ 233916 w 1228060"/>
                <a:gd name="connsiteY32" fmla="*/ 1557670 h 2179686"/>
                <a:gd name="connsiteX33" fmla="*/ 249865 w 1228060"/>
                <a:gd name="connsiteY33" fmla="*/ 1552353 h 2179686"/>
                <a:gd name="connsiteX34" fmla="*/ 271130 w 1228060"/>
                <a:gd name="connsiteY34" fmla="*/ 1541721 h 2179686"/>
                <a:gd name="connsiteX35" fmla="*/ 271130 w 1228060"/>
                <a:gd name="connsiteY35" fmla="*/ 1488558 h 2179686"/>
                <a:gd name="connsiteX36" fmla="*/ 265814 w 1228060"/>
                <a:gd name="connsiteY36" fmla="*/ 1472609 h 2179686"/>
                <a:gd name="connsiteX37" fmla="*/ 212651 w 1228060"/>
                <a:gd name="connsiteY37" fmla="*/ 1446028 h 2179686"/>
                <a:gd name="connsiteX38" fmla="*/ 196702 w 1228060"/>
                <a:gd name="connsiteY38" fmla="*/ 1440711 h 2179686"/>
                <a:gd name="connsiteX39" fmla="*/ 170121 w 1228060"/>
                <a:gd name="connsiteY39" fmla="*/ 1419446 h 2179686"/>
                <a:gd name="connsiteX40" fmla="*/ 143539 w 1228060"/>
                <a:gd name="connsiteY40" fmla="*/ 1398181 h 2179686"/>
                <a:gd name="connsiteX41" fmla="*/ 132907 w 1228060"/>
                <a:gd name="connsiteY41" fmla="*/ 1382232 h 2179686"/>
                <a:gd name="connsiteX42" fmla="*/ 116958 w 1228060"/>
                <a:gd name="connsiteY42" fmla="*/ 1366284 h 2179686"/>
                <a:gd name="connsiteX43" fmla="*/ 111642 w 1228060"/>
                <a:gd name="connsiteY43" fmla="*/ 1350335 h 2179686"/>
                <a:gd name="connsiteX44" fmla="*/ 101009 w 1228060"/>
                <a:gd name="connsiteY44" fmla="*/ 1302488 h 2179686"/>
                <a:gd name="connsiteX45" fmla="*/ 106325 w 1228060"/>
                <a:gd name="connsiteY45" fmla="*/ 1249325 h 2179686"/>
                <a:gd name="connsiteX46" fmla="*/ 127591 w 1228060"/>
                <a:gd name="connsiteY46" fmla="*/ 1244009 h 2179686"/>
                <a:gd name="connsiteX47" fmla="*/ 186070 w 1228060"/>
                <a:gd name="connsiteY47" fmla="*/ 1233377 h 2179686"/>
                <a:gd name="connsiteX48" fmla="*/ 217967 w 1228060"/>
                <a:gd name="connsiteY48" fmla="*/ 1222744 h 2179686"/>
                <a:gd name="connsiteX49" fmla="*/ 233916 w 1228060"/>
                <a:gd name="connsiteY49" fmla="*/ 1217428 h 2179686"/>
                <a:gd name="connsiteX50" fmla="*/ 292395 w 1228060"/>
                <a:gd name="connsiteY50" fmla="*/ 1212111 h 2179686"/>
                <a:gd name="connsiteX51" fmla="*/ 303028 w 1228060"/>
                <a:gd name="connsiteY51" fmla="*/ 1196163 h 2179686"/>
                <a:gd name="connsiteX52" fmla="*/ 308344 w 1228060"/>
                <a:gd name="connsiteY52" fmla="*/ 1180214 h 2179686"/>
                <a:gd name="connsiteX53" fmla="*/ 334925 w 1228060"/>
                <a:gd name="connsiteY53" fmla="*/ 1153632 h 2179686"/>
                <a:gd name="connsiteX54" fmla="*/ 372139 w 1228060"/>
                <a:gd name="connsiteY54" fmla="*/ 1148316 h 2179686"/>
                <a:gd name="connsiteX55" fmla="*/ 398721 w 1228060"/>
                <a:gd name="connsiteY55" fmla="*/ 1116418 h 2179686"/>
                <a:gd name="connsiteX56" fmla="*/ 404037 w 1228060"/>
                <a:gd name="connsiteY56" fmla="*/ 1100470 h 2179686"/>
                <a:gd name="connsiteX57" fmla="*/ 398721 w 1228060"/>
                <a:gd name="connsiteY57" fmla="*/ 1047307 h 2179686"/>
                <a:gd name="connsiteX58" fmla="*/ 393405 w 1228060"/>
                <a:gd name="connsiteY58" fmla="*/ 1031358 h 2179686"/>
                <a:gd name="connsiteX59" fmla="*/ 361507 w 1228060"/>
                <a:gd name="connsiteY59" fmla="*/ 999460 h 2179686"/>
                <a:gd name="connsiteX60" fmla="*/ 345558 w 1228060"/>
                <a:gd name="connsiteY60" fmla="*/ 994144 h 2179686"/>
                <a:gd name="connsiteX61" fmla="*/ 329609 w 1228060"/>
                <a:gd name="connsiteY61" fmla="*/ 978195 h 2179686"/>
                <a:gd name="connsiteX62" fmla="*/ 271130 w 1228060"/>
                <a:gd name="connsiteY62" fmla="*/ 978195 h 2179686"/>
                <a:gd name="connsiteX63" fmla="*/ 244549 w 1228060"/>
                <a:gd name="connsiteY63" fmla="*/ 1010093 h 2179686"/>
                <a:gd name="connsiteX64" fmla="*/ 228600 w 1228060"/>
                <a:gd name="connsiteY64" fmla="*/ 1015409 h 2179686"/>
                <a:gd name="connsiteX65" fmla="*/ 143539 w 1228060"/>
                <a:gd name="connsiteY65" fmla="*/ 1010093 h 2179686"/>
                <a:gd name="connsiteX66" fmla="*/ 127591 w 1228060"/>
                <a:gd name="connsiteY66" fmla="*/ 1004777 h 2179686"/>
                <a:gd name="connsiteX67" fmla="*/ 95693 w 1228060"/>
                <a:gd name="connsiteY67" fmla="*/ 983511 h 2179686"/>
                <a:gd name="connsiteX68" fmla="*/ 63795 w 1228060"/>
                <a:gd name="connsiteY68" fmla="*/ 972879 h 2179686"/>
                <a:gd name="connsiteX69" fmla="*/ 58479 w 1228060"/>
                <a:gd name="connsiteY69" fmla="*/ 956930 h 2179686"/>
                <a:gd name="connsiteX70" fmla="*/ 53163 w 1228060"/>
                <a:gd name="connsiteY70" fmla="*/ 935665 h 2179686"/>
                <a:gd name="connsiteX71" fmla="*/ 37214 w 1228060"/>
                <a:gd name="connsiteY71" fmla="*/ 925032 h 2179686"/>
                <a:gd name="connsiteX72" fmla="*/ 21265 w 1228060"/>
                <a:gd name="connsiteY72" fmla="*/ 903767 h 2179686"/>
                <a:gd name="connsiteX73" fmla="*/ 0 w 1228060"/>
                <a:gd name="connsiteY73" fmla="*/ 871870 h 2179686"/>
                <a:gd name="connsiteX74" fmla="*/ 5316 w 1228060"/>
                <a:gd name="connsiteY74" fmla="*/ 802758 h 2179686"/>
                <a:gd name="connsiteX75" fmla="*/ 21265 w 1228060"/>
                <a:gd name="connsiteY75" fmla="*/ 786809 h 2179686"/>
                <a:gd name="connsiteX76" fmla="*/ 53163 w 1228060"/>
                <a:gd name="connsiteY76" fmla="*/ 776177 h 2179686"/>
                <a:gd name="connsiteX77" fmla="*/ 116958 w 1228060"/>
                <a:gd name="connsiteY77" fmla="*/ 781493 h 2179686"/>
                <a:gd name="connsiteX78" fmla="*/ 143539 w 1228060"/>
                <a:gd name="connsiteY78" fmla="*/ 813391 h 2179686"/>
                <a:gd name="connsiteX79" fmla="*/ 148856 w 1228060"/>
                <a:gd name="connsiteY79" fmla="*/ 829339 h 2179686"/>
                <a:gd name="connsiteX80" fmla="*/ 191386 w 1228060"/>
                <a:gd name="connsiteY80" fmla="*/ 850604 h 2179686"/>
                <a:gd name="connsiteX81" fmla="*/ 212651 w 1228060"/>
                <a:gd name="connsiteY81" fmla="*/ 855921 h 2179686"/>
                <a:gd name="connsiteX82" fmla="*/ 249865 w 1228060"/>
                <a:gd name="connsiteY82" fmla="*/ 850604 h 2179686"/>
                <a:gd name="connsiteX83" fmla="*/ 255181 w 1228060"/>
                <a:gd name="connsiteY83" fmla="*/ 813391 h 2179686"/>
                <a:gd name="connsiteX84" fmla="*/ 271130 w 1228060"/>
                <a:gd name="connsiteY84" fmla="*/ 781493 h 2179686"/>
                <a:gd name="connsiteX85" fmla="*/ 281763 w 1228060"/>
                <a:gd name="connsiteY85" fmla="*/ 749595 h 2179686"/>
                <a:gd name="connsiteX86" fmla="*/ 292395 w 1228060"/>
                <a:gd name="connsiteY86" fmla="*/ 728330 h 2179686"/>
                <a:gd name="connsiteX87" fmla="*/ 324293 w 1228060"/>
                <a:gd name="connsiteY87" fmla="*/ 696432 h 2179686"/>
                <a:gd name="connsiteX88" fmla="*/ 313660 w 1228060"/>
                <a:gd name="connsiteY88" fmla="*/ 648586 h 2179686"/>
                <a:gd name="connsiteX89" fmla="*/ 297712 w 1228060"/>
                <a:gd name="connsiteY89" fmla="*/ 637953 h 2179686"/>
                <a:gd name="connsiteX90" fmla="*/ 276446 w 1228060"/>
                <a:gd name="connsiteY90" fmla="*/ 606056 h 2179686"/>
                <a:gd name="connsiteX91" fmla="*/ 271130 w 1228060"/>
                <a:gd name="connsiteY91" fmla="*/ 590107 h 2179686"/>
                <a:gd name="connsiteX92" fmla="*/ 249865 w 1228060"/>
                <a:gd name="connsiteY92" fmla="*/ 558209 h 2179686"/>
                <a:gd name="connsiteX93" fmla="*/ 239232 w 1228060"/>
                <a:gd name="connsiteY93" fmla="*/ 526311 h 2179686"/>
                <a:gd name="connsiteX94" fmla="*/ 228600 w 1228060"/>
                <a:gd name="connsiteY94" fmla="*/ 505046 h 2179686"/>
                <a:gd name="connsiteX95" fmla="*/ 212651 w 1228060"/>
                <a:gd name="connsiteY95" fmla="*/ 467832 h 2179686"/>
                <a:gd name="connsiteX96" fmla="*/ 202019 w 1228060"/>
                <a:gd name="connsiteY96" fmla="*/ 398721 h 2179686"/>
                <a:gd name="connsiteX97" fmla="*/ 196702 w 1228060"/>
                <a:gd name="connsiteY97" fmla="*/ 382772 h 2179686"/>
                <a:gd name="connsiteX98" fmla="*/ 191386 w 1228060"/>
                <a:gd name="connsiteY98" fmla="*/ 350874 h 2179686"/>
                <a:gd name="connsiteX99" fmla="*/ 186070 w 1228060"/>
                <a:gd name="connsiteY99" fmla="*/ 308344 h 2179686"/>
                <a:gd name="connsiteX100" fmla="*/ 180753 w 1228060"/>
                <a:gd name="connsiteY100" fmla="*/ 281763 h 2179686"/>
                <a:gd name="connsiteX101" fmla="*/ 175437 w 1228060"/>
                <a:gd name="connsiteY101" fmla="*/ 239232 h 2179686"/>
                <a:gd name="connsiteX102" fmla="*/ 170121 w 1228060"/>
                <a:gd name="connsiteY102" fmla="*/ 212651 h 2179686"/>
                <a:gd name="connsiteX103" fmla="*/ 159488 w 1228060"/>
                <a:gd name="connsiteY103" fmla="*/ 180753 h 2179686"/>
                <a:gd name="connsiteX104" fmla="*/ 148856 w 1228060"/>
                <a:gd name="connsiteY104" fmla="*/ 138223 h 2179686"/>
                <a:gd name="connsiteX105" fmla="*/ 154172 w 1228060"/>
                <a:gd name="connsiteY105" fmla="*/ 69111 h 2179686"/>
                <a:gd name="connsiteX106" fmla="*/ 170121 w 1228060"/>
                <a:gd name="connsiteY106" fmla="*/ 63795 h 2179686"/>
                <a:gd name="connsiteX107" fmla="*/ 207335 w 1228060"/>
                <a:gd name="connsiteY107" fmla="*/ 47846 h 2179686"/>
                <a:gd name="connsiteX108" fmla="*/ 425302 w 1228060"/>
                <a:gd name="connsiteY108" fmla="*/ 42530 h 2179686"/>
                <a:gd name="connsiteX109" fmla="*/ 499730 w 1228060"/>
                <a:gd name="connsiteY109" fmla="*/ 21265 h 2179686"/>
                <a:gd name="connsiteX110" fmla="*/ 574158 w 1228060"/>
                <a:gd name="connsiteY110" fmla="*/ 0 h 2179686"/>
                <a:gd name="connsiteX111" fmla="*/ 563525 w 1228060"/>
                <a:gd name="connsiteY111" fmla="*/ 21265 h 2179686"/>
                <a:gd name="connsiteX112" fmla="*/ 579474 w 1228060"/>
                <a:gd name="connsiteY112" fmla="*/ 53163 h 2179686"/>
                <a:gd name="connsiteX113" fmla="*/ 611372 w 1228060"/>
                <a:gd name="connsiteY113" fmla="*/ 63795 h 2179686"/>
                <a:gd name="connsiteX114" fmla="*/ 664535 w 1228060"/>
                <a:gd name="connsiteY114" fmla="*/ 74428 h 2179686"/>
                <a:gd name="connsiteX115" fmla="*/ 701749 w 1228060"/>
                <a:gd name="connsiteY115" fmla="*/ 101009 h 2179686"/>
                <a:gd name="connsiteX116" fmla="*/ 733646 w 1228060"/>
                <a:gd name="connsiteY116" fmla="*/ 122274 h 2179686"/>
                <a:gd name="connsiteX117" fmla="*/ 770860 w 1228060"/>
                <a:gd name="connsiteY117" fmla="*/ 170121 h 2179686"/>
                <a:gd name="connsiteX118" fmla="*/ 797442 w 1228060"/>
                <a:gd name="connsiteY118" fmla="*/ 202018 h 2179686"/>
                <a:gd name="connsiteX119" fmla="*/ 818707 w 1228060"/>
                <a:gd name="connsiteY119" fmla="*/ 249865 h 2179686"/>
                <a:gd name="connsiteX120" fmla="*/ 834656 w 1228060"/>
                <a:gd name="connsiteY120" fmla="*/ 303028 h 2179686"/>
                <a:gd name="connsiteX121" fmla="*/ 839972 w 1228060"/>
                <a:gd name="connsiteY121" fmla="*/ 350874 h 2179686"/>
                <a:gd name="connsiteX122" fmla="*/ 845288 w 1228060"/>
                <a:gd name="connsiteY122" fmla="*/ 366823 h 2179686"/>
                <a:gd name="connsiteX123" fmla="*/ 850605 w 1228060"/>
                <a:gd name="connsiteY123" fmla="*/ 388088 h 2179686"/>
                <a:gd name="connsiteX124" fmla="*/ 855921 w 1228060"/>
                <a:gd name="connsiteY124" fmla="*/ 419986 h 2179686"/>
                <a:gd name="connsiteX125" fmla="*/ 861237 w 1228060"/>
                <a:gd name="connsiteY125" fmla="*/ 441251 h 2179686"/>
                <a:gd name="connsiteX126" fmla="*/ 866553 w 1228060"/>
                <a:gd name="connsiteY126" fmla="*/ 478465 h 2179686"/>
                <a:gd name="connsiteX127" fmla="*/ 877186 w 1228060"/>
                <a:gd name="connsiteY127" fmla="*/ 510363 h 2179686"/>
                <a:gd name="connsiteX128" fmla="*/ 893135 w 1228060"/>
                <a:gd name="connsiteY128" fmla="*/ 552893 h 2179686"/>
                <a:gd name="connsiteX129" fmla="*/ 898451 w 1228060"/>
                <a:gd name="connsiteY129" fmla="*/ 584791 h 2179686"/>
                <a:gd name="connsiteX130" fmla="*/ 909084 w 1228060"/>
                <a:gd name="connsiteY130" fmla="*/ 600739 h 2179686"/>
                <a:gd name="connsiteX131" fmla="*/ 914400 w 1228060"/>
                <a:gd name="connsiteY131" fmla="*/ 616688 h 2179686"/>
                <a:gd name="connsiteX132" fmla="*/ 930349 w 1228060"/>
                <a:gd name="connsiteY132" fmla="*/ 637953 h 2179686"/>
                <a:gd name="connsiteX133" fmla="*/ 940981 w 1228060"/>
                <a:gd name="connsiteY133" fmla="*/ 653902 h 2179686"/>
                <a:gd name="connsiteX134" fmla="*/ 956930 w 1228060"/>
                <a:gd name="connsiteY134" fmla="*/ 664535 h 2179686"/>
                <a:gd name="connsiteX135" fmla="*/ 962246 w 1228060"/>
                <a:gd name="connsiteY135" fmla="*/ 680484 h 2179686"/>
                <a:gd name="connsiteX136" fmla="*/ 983512 w 1228060"/>
                <a:gd name="connsiteY136" fmla="*/ 712381 h 2179686"/>
                <a:gd name="connsiteX137" fmla="*/ 994144 w 1228060"/>
                <a:gd name="connsiteY137" fmla="*/ 728330 h 2179686"/>
                <a:gd name="connsiteX138" fmla="*/ 1010093 w 1228060"/>
                <a:gd name="connsiteY138" fmla="*/ 744279 h 2179686"/>
                <a:gd name="connsiteX139" fmla="*/ 1015409 w 1228060"/>
                <a:gd name="connsiteY139" fmla="*/ 760228 h 2179686"/>
                <a:gd name="connsiteX140" fmla="*/ 1036674 w 1228060"/>
                <a:gd name="connsiteY140" fmla="*/ 792125 h 2179686"/>
                <a:gd name="connsiteX141" fmla="*/ 1052623 w 1228060"/>
                <a:gd name="connsiteY141" fmla="*/ 824023 h 2179686"/>
                <a:gd name="connsiteX142" fmla="*/ 1063256 w 1228060"/>
                <a:gd name="connsiteY142" fmla="*/ 866553 h 2179686"/>
                <a:gd name="connsiteX143" fmla="*/ 1073888 w 1228060"/>
                <a:gd name="connsiteY143" fmla="*/ 898451 h 2179686"/>
                <a:gd name="connsiteX144" fmla="*/ 1079205 w 1228060"/>
                <a:gd name="connsiteY144" fmla="*/ 914400 h 2179686"/>
                <a:gd name="connsiteX145" fmla="*/ 1089837 w 1228060"/>
                <a:gd name="connsiteY145" fmla="*/ 951614 h 2179686"/>
                <a:gd name="connsiteX146" fmla="*/ 1095153 w 1228060"/>
                <a:gd name="connsiteY146" fmla="*/ 972879 h 2179686"/>
                <a:gd name="connsiteX147" fmla="*/ 1105786 w 1228060"/>
                <a:gd name="connsiteY147" fmla="*/ 1004777 h 2179686"/>
                <a:gd name="connsiteX148" fmla="*/ 1111102 w 1228060"/>
                <a:gd name="connsiteY148" fmla="*/ 1031358 h 2179686"/>
                <a:gd name="connsiteX149" fmla="*/ 1105786 w 1228060"/>
                <a:gd name="connsiteY149" fmla="*/ 1095153 h 2179686"/>
                <a:gd name="connsiteX150" fmla="*/ 1095153 w 1228060"/>
                <a:gd name="connsiteY150" fmla="*/ 1127051 h 2179686"/>
                <a:gd name="connsiteX151" fmla="*/ 1089837 w 1228060"/>
                <a:gd name="connsiteY151" fmla="*/ 1143000 h 2179686"/>
                <a:gd name="connsiteX152" fmla="*/ 1084521 w 1228060"/>
                <a:gd name="connsiteY152" fmla="*/ 1196163 h 2179686"/>
                <a:gd name="connsiteX153" fmla="*/ 1079205 w 1228060"/>
                <a:gd name="connsiteY153" fmla="*/ 1217428 h 2179686"/>
                <a:gd name="connsiteX154" fmla="*/ 1073888 w 1228060"/>
                <a:gd name="connsiteY154" fmla="*/ 1329070 h 2179686"/>
                <a:gd name="connsiteX155" fmla="*/ 1079205 w 1228060"/>
                <a:gd name="connsiteY155" fmla="*/ 1600200 h 2179686"/>
                <a:gd name="connsiteX156" fmla="*/ 1089837 w 1228060"/>
                <a:gd name="connsiteY156" fmla="*/ 1632097 h 2179686"/>
                <a:gd name="connsiteX157" fmla="*/ 1100470 w 1228060"/>
                <a:gd name="connsiteY157" fmla="*/ 1663995 h 2179686"/>
                <a:gd name="connsiteX158" fmla="*/ 1111102 w 1228060"/>
                <a:gd name="connsiteY158" fmla="*/ 1685260 h 2179686"/>
                <a:gd name="connsiteX159" fmla="*/ 1127051 w 1228060"/>
                <a:gd name="connsiteY159" fmla="*/ 1738423 h 2179686"/>
                <a:gd name="connsiteX160" fmla="*/ 1137684 w 1228060"/>
                <a:gd name="connsiteY160" fmla="*/ 1775637 h 2179686"/>
                <a:gd name="connsiteX161" fmla="*/ 1143000 w 1228060"/>
                <a:gd name="connsiteY161" fmla="*/ 1834116 h 2179686"/>
                <a:gd name="connsiteX162" fmla="*/ 1153632 w 1228060"/>
                <a:gd name="connsiteY162" fmla="*/ 1871330 h 2179686"/>
                <a:gd name="connsiteX163" fmla="*/ 1158949 w 1228060"/>
                <a:gd name="connsiteY163" fmla="*/ 1897911 h 2179686"/>
                <a:gd name="connsiteX164" fmla="*/ 1174898 w 1228060"/>
                <a:gd name="connsiteY164" fmla="*/ 1945758 h 2179686"/>
                <a:gd name="connsiteX165" fmla="*/ 1185530 w 1228060"/>
                <a:gd name="connsiteY165" fmla="*/ 1977656 h 2179686"/>
                <a:gd name="connsiteX166" fmla="*/ 1190846 w 1228060"/>
                <a:gd name="connsiteY166" fmla="*/ 1993604 h 2179686"/>
                <a:gd name="connsiteX167" fmla="*/ 1201479 w 1228060"/>
                <a:gd name="connsiteY167" fmla="*/ 2014870 h 2179686"/>
                <a:gd name="connsiteX168" fmla="*/ 1217428 w 1228060"/>
                <a:gd name="connsiteY168" fmla="*/ 2046767 h 2179686"/>
                <a:gd name="connsiteX169" fmla="*/ 1228060 w 1228060"/>
                <a:gd name="connsiteY169" fmla="*/ 2083981 h 2179686"/>
                <a:gd name="connsiteX170" fmla="*/ 1222744 w 1228060"/>
                <a:gd name="connsiteY170" fmla="*/ 2105246 h 2179686"/>
                <a:gd name="connsiteX171" fmla="*/ 1206795 w 1228060"/>
                <a:gd name="connsiteY171" fmla="*/ 2115879 h 2179686"/>
                <a:gd name="connsiteX172" fmla="*/ 1169581 w 1228060"/>
                <a:gd name="connsiteY172" fmla="*/ 2126511 h 2179686"/>
                <a:gd name="connsiteX173" fmla="*/ 1153632 w 1228060"/>
                <a:gd name="connsiteY173" fmla="*/ 2137144 h 2179686"/>
                <a:gd name="connsiteX174" fmla="*/ 1137684 w 1228060"/>
                <a:gd name="connsiteY174" fmla="*/ 2153093 h 2179686"/>
                <a:gd name="connsiteX175" fmla="*/ 1116419 w 1228060"/>
                <a:gd name="connsiteY175" fmla="*/ 2158409 h 2179686"/>
                <a:gd name="connsiteX176" fmla="*/ 1063256 w 1228060"/>
                <a:gd name="connsiteY176" fmla="*/ 2174358 h 2179686"/>
                <a:gd name="connsiteX177" fmla="*/ 1031358 w 1228060"/>
                <a:gd name="connsiteY177" fmla="*/ 2142460 h 2179686"/>
                <a:gd name="connsiteX178" fmla="*/ 1015409 w 1228060"/>
                <a:gd name="connsiteY178" fmla="*/ 2110563 h 2179686"/>
                <a:gd name="connsiteX179" fmla="*/ 1010093 w 1228060"/>
                <a:gd name="connsiteY179" fmla="*/ 2094614 h 2179686"/>
                <a:gd name="connsiteX180" fmla="*/ 988828 w 1228060"/>
                <a:gd name="connsiteY180" fmla="*/ 2062716 h 2179686"/>
                <a:gd name="connsiteX181" fmla="*/ 983512 w 1228060"/>
                <a:gd name="connsiteY181" fmla="*/ 2030818 h 2179686"/>
                <a:gd name="connsiteX182" fmla="*/ 978195 w 1228060"/>
                <a:gd name="connsiteY182" fmla="*/ 1919177 h 2179686"/>
                <a:gd name="connsiteX183" fmla="*/ 909084 w 1228060"/>
                <a:gd name="connsiteY183" fmla="*/ 1924493 h 2179686"/>
                <a:gd name="connsiteX184" fmla="*/ 866553 w 1228060"/>
                <a:gd name="connsiteY184" fmla="*/ 1940442 h 2179686"/>
                <a:gd name="connsiteX185" fmla="*/ 845288 w 1228060"/>
                <a:gd name="connsiteY185" fmla="*/ 1945758 h 2179686"/>
                <a:gd name="connsiteX186" fmla="*/ 744279 w 1228060"/>
                <a:gd name="connsiteY186" fmla="*/ 1935125 h 2179686"/>
                <a:gd name="connsiteX187" fmla="*/ 717698 w 1228060"/>
                <a:gd name="connsiteY187" fmla="*/ 1887279 h 2179686"/>
                <a:gd name="connsiteX188" fmla="*/ 696432 w 1228060"/>
                <a:gd name="connsiteY188" fmla="*/ 1855381 h 2179686"/>
                <a:gd name="connsiteX189" fmla="*/ 680484 w 1228060"/>
                <a:gd name="connsiteY189" fmla="*/ 1839432 h 2179686"/>
                <a:gd name="connsiteX190" fmla="*/ 659219 w 1228060"/>
                <a:gd name="connsiteY190" fmla="*/ 1786270 h 2179686"/>
                <a:gd name="connsiteX191" fmla="*/ 653902 w 1228060"/>
                <a:gd name="connsiteY191" fmla="*/ 1770321 h 2179686"/>
                <a:gd name="connsiteX192" fmla="*/ 643270 w 1228060"/>
                <a:gd name="connsiteY192" fmla="*/ 1754372 h 2179686"/>
                <a:gd name="connsiteX193" fmla="*/ 637953 w 1228060"/>
                <a:gd name="connsiteY193" fmla="*/ 1727791 h 2179686"/>
                <a:gd name="connsiteX194" fmla="*/ 547577 w 1228060"/>
                <a:gd name="connsiteY194" fmla="*/ 1717158 h 2179686"/>
                <a:gd name="connsiteX195" fmla="*/ 505046 w 1228060"/>
                <a:gd name="connsiteY195" fmla="*/ 1765004 h 2179686"/>
                <a:gd name="connsiteX196" fmla="*/ 494414 w 1228060"/>
                <a:gd name="connsiteY196" fmla="*/ 1796902 h 2179686"/>
                <a:gd name="connsiteX197" fmla="*/ 489098 w 1228060"/>
                <a:gd name="connsiteY197" fmla="*/ 1812851 h 2179686"/>
                <a:gd name="connsiteX198" fmla="*/ 478465 w 1228060"/>
                <a:gd name="connsiteY198" fmla="*/ 1828800 h 2179686"/>
                <a:gd name="connsiteX199" fmla="*/ 419986 w 1228060"/>
                <a:gd name="connsiteY199" fmla="*/ 1834116 h 2179686"/>
                <a:gd name="connsiteX200" fmla="*/ 398721 w 1228060"/>
                <a:gd name="connsiteY200" fmla="*/ 1871330 h 2179686"/>
                <a:gd name="connsiteX201" fmla="*/ 388088 w 1228060"/>
                <a:gd name="connsiteY201" fmla="*/ 1887279 h 2179686"/>
                <a:gd name="connsiteX202" fmla="*/ 377456 w 1228060"/>
                <a:gd name="connsiteY202" fmla="*/ 1908544 h 2179686"/>
                <a:gd name="connsiteX203" fmla="*/ 366823 w 1228060"/>
                <a:gd name="connsiteY203" fmla="*/ 1940442 h 2179686"/>
                <a:gd name="connsiteX204" fmla="*/ 318977 w 1228060"/>
                <a:gd name="connsiteY204" fmla="*/ 1956391 h 2179686"/>
                <a:gd name="connsiteX205" fmla="*/ 303028 w 1228060"/>
                <a:gd name="connsiteY205" fmla="*/ 1961707 h 2179686"/>
                <a:gd name="connsiteX206" fmla="*/ 287079 w 1228060"/>
                <a:gd name="connsiteY206" fmla="*/ 1972339 h 2179686"/>
                <a:gd name="connsiteX207" fmla="*/ 239232 w 1228060"/>
                <a:gd name="connsiteY207" fmla="*/ 1993604 h 2179686"/>
                <a:gd name="connsiteX208" fmla="*/ 233916 w 1228060"/>
                <a:gd name="connsiteY208" fmla="*/ 2009553 h 2179686"/>
                <a:gd name="connsiteX209" fmla="*/ 233916 w 1228060"/>
                <a:gd name="connsiteY209" fmla="*/ 2126511 h 2179686"/>
                <a:gd name="connsiteX210" fmla="*/ 260498 w 1228060"/>
                <a:gd name="connsiteY210" fmla="*/ 2142460 h 217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</a:cxnLst>
              <a:rect l="l" t="t" r="r" b="b"/>
              <a:pathLst>
                <a:path w="1228060" h="2179686">
                  <a:moveTo>
                    <a:pt x="260498" y="2142460"/>
                  </a:moveTo>
                  <a:cubicBezTo>
                    <a:pt x="242777" y="2138916"/>
                    <a:pt x="224944" y="2135892"/>
                    <a:pt x="207335" y="2131828"/>
                  </a:cubicBezTo>
                  <a:cubicBezTo>
                    <a:pt x="201875" y="2130568"/>
                    <a:pt x="195762" y="2130012"/>
                    <a:pt x="191386" y="2126511"/>
                  </a:cubicBezTo>
                  <a:cubicBezTo>
                    <a:pt x="186397" y="2122520"/>
                    <a:pt x="184297" y="2115879"/>
                    <a:pt x="180753" y="2110563"/>
                  </a:cubicBezTo>
                  <a:cubicBezTo>
                    <a:pt x="177209" y="2099930"/>
                    <a:pt x="176338" y="2087990"/>
                    <a:pt x="170121" y="2078665"/>
                  </a:cubicBezTo>
                  <a:cubicBezTo>
                    <a:pt x="159441" y="2062645"/>
                    <a:pt x="156952" y="2060341"/>
                    <a:pt x="148856" y="2041451"/>
                  </a:cubicBezTo>
                  <a:cubicBezTo>
                    <a:pt x="143390" y="2028697"/>
                    <a:pt x="142079" y="2017735"/>
                    <a:pt x="138223" y="2004237"/>
                  </a:cubicBezTo>
                  <a:cubicBezTo>
                    <a:pt x="136684" y="1998849"/>
                    <a:pt x="134679" y="1993604"/>
                    <a:pt x="132907" y="1988288"/>
                  </a:cubicBezTo>
                  <a:cubicBezTo>
                    <a:pt x="134679" y="1975883"/>
                    <a:pt x="133569" y="1962708"/>
                    <a:pt x="138223" y="1951074"/>
                  </a:cubicBezTo>
                  <a:cubicBezTo>
                    <a:pt x="141015" y="1944093"/>
                    <a:pt x="148396" y="1939938"/>
                    <a:pt x="154172" y="1935125"/>
                  </a:cubicBezTo>
                  <a:cubicBezTo>
                    <a:pt x="167912" y="1923675"/>
                    <a:pt x="170086" y="1924505"/>
                    <a:pt x="186070" y="1919177"/>
                  </a:cubicBezTo>
                  <a:cubicBezTo>
                    <a:pt x="191386" y="1915633"/>
                    <a:pt x="197501" y="1913062"/>
                    <a:pt x="202019" y="1908544"/>
                  </a:cubicBezTo>
                  <a:cubicBezTo>
                    <a:pt x="214655" y="1895908"/>
                    <a:pt x="218021" y="1876487"/>
                    <a:pt x="223284" y="1860697"/>
                  </a:cubicBezTo>
                  <a:lnTo>
                    <a:pt x="228600" y="1844749"/>
                  </a:lnTo>
                  <a:cubicBezTo>
                    <a:pt x="233916" y="1846521"/>
                    <a:pt x="239537" y="1847559"/>
                    <a:pt x="244549" y="1850065"/>
                  </a:cubicBezTo>
                  <a:cubicBezTo>
                    <a:pt x="285783" y="1870680"/>
                    <a:pt x="236350" y="1852646"/>
                    <a:pt x="276446" y="1866014"/>
                  </a:cubicBezTo>
                  <a:cubicBezTo>
                    <a:pt x="281762" y="1871330"/>
                    <a:pt x="286139" y="1877793"/>
                    <a:pt x="292395" y="1881963"/>
                  </a:cubicBezTo>
                  <a:cubicBezTo>
                    <a:pt x="297058" y="1885071"/>
                    <a:pt x="303332" y="1884773"/>
                    <a:pt x="308344" y="1887279"/>
                  </a:cubicBezTo>
                  <a:cubicBezTo>
                    <a:pt x="314059" y="1890136"/>
                    <a:pt x="318977" y="1894367"/>
                    <a:pt x="324293" y="1897911"/>
                  </a:cubicBezTo>
                  <a:cubicBezTo>
                    <a:pt x="329609" y="1896139"/>
                    <a:pt x="335866" y="1896096"/>
                    <a:pt x="340242" y="1892595"/>
                  </a:cubicBezTo>
                  <a:cubicBezTo>
                    <a:pt x="351344" y="1883713"/>
                    <a:pt x="351167" y="1872419"/>
                    <a:pt x="356191" y="1860697"/>
                  </a:cubicBezTo>
                  <a:cubicBezTo>
                    <a:pt x="359313" y="1853413"/>
                    <a:pt x="363701" y="1846716"/>
                    <a:pt x="366823" y="1839432"/>
                  </a:cubicBezTo>
                  <a:cubicBezTo>
                    <a:pt x="369030" y="1834281"/>
                    <a:pt x="369031" y="1828146"/>
                    <a:pt x="372139" y="1823484"/>
                  </a:cubicBezTo>
                  <a:cubicBezTo>
                    <a:pt x="376310" y="1817228"/>
                    <a:pt x="382772" y="1812851"/>
                    <a:pt x="388088" y="1807535"/>
                  </a:cubicBezTo>
                  <a:cubicBezTo>
                    <a:pt x="386316" y="1793358"/>
                    <a:pt x="386531" y="1778788"/>
                    <a:pt x="382772" y="1765004"/>
                  </a:cubicBezTo>
                  <a:cubicBezTo>
                    <a:pt x="381091" y="1758840"/>
                    <a:pt x="375853" y="1754255"/>
                    <a:pt x="372139" y="1749056"/>
                  </a:cubicBezTo>
                  <a:cubicBezTo>
                    <a:pt x="366989" y="1741846"/>
                    <a:pt x="362118" y="1734377"/>
                    <a:pt x="356191" y="1727791"/>
                  </a:cubicBezTo>
                  <a:cubicBezTo>
                    <a:pt x="346132" y="1716614"/>
                    <a:pt x="337742" y="1702618"/>
                    <a:pt x="324293" y="1695893"/>
                  </a:cubicBezTo>
                  <a:cubicBezTo>
                    <a:pt x="291597" y="1679544"/>
                    <a:pt x="309625" y="1689657"/>
                    <a:pt x="271130" y="1663995"/>
                  </a:cubicBezTo>
                  <a:cubicBezTo>
                    <a:pt x="265814" y="1660451"/>
                    <a:pt x="259699" y="1657881"/>
                    <a:pt x="255181" y="1653363"/>
                  </a:cubicBezTo>
                  <a:lnTo>
                    <a:pt x="239232" y="1637414"/>
                  </a:lnTo>
                  <a:cubicBezTo>
                    <a:pt x="236725" y="1629893"/>
                    <a:pt x="228600" y="1606875"/>
                    <a:pt x="228600" y="1600200"/>
                  </a:cubicBezTo>
                  <a:cubicBezTo>
                    <a:pt x="228600" y="1585913"/>
                    <a:pt x="228114" y="1570726"/>
                    <a:pt x="233916" y="1557670"/>
                  </a:cubicBezTo>
                  <a:cubicBezTo>
                    <a:pt x="236192" y="1552549"/>
                    <a:pt x="244714" y="1554561"/>
                    <a:pt x="249865" y="1552353"/>
                  </a:cubicBezTo>
                  <a:cubicBezTo>
                    <a:pt x="257149" y="1549231"/>
                    <a:pt x="264042" y="1545265"/>
                    <a:pt x="271130" y="1541721"/>
                  </a:cubicBezTo>
                  <a:cubicBezTo>
                    <a:pt x="279725" y="1515933"/>
                    <a:pt x="278766" y="1526738"/>
                    <a:pt x="271130" y="1488558"/>
                  </a:cubicBezTo>
                  <a:cubicBezTo>
                    <a:pt x="270031" y="1483063"/>
                    <a:pt x="269401" y="1476914"/>
                    <a:pt x="265814" y="1472609"/>
                  </a:cubicBezTo>
                  <a:cubicBezTo>
                    <a:pt x="251279" y="1455167"/>
                    <a:pt x="233100" y="1452844"/>
                    <a:pt x="212651" y="1446028"/>
                  </a:cubicBezTo>
                  <a:lnTo>
                    <a:pt x="196702" y="1440711"/>
                  </a:lnTo>
                  <a:cubicBezTo>
                    <a:pt x="166233" y="1395008"/>
                    <a:pt x="206804" y="1448793"/>
                    <a:pt x="170121" y="1419446"/>
                  </a:cubicBezTo>
                  <a:cubicBezTo>
                    <a:pt x="135771" y="1391965"/>
                    <a:pt x="183625" y="1411542"/>
                    <a:pt x="143539" y="1398181"/>
                  </a:cubicBezTo>
                  <a:cubicBezTo>
                    <a:pt x="139995" y="1392865"/>
                    <a:pt x="136997" y="1387140"/>
                    <a:pt x="132907" y="1382232"/>
                  </a:cubicBezTo>
                  <a:cubicBezTo>
                    <a:pt x="128094" y="1376456"/>
                    <a:pt x="121128" y="1372539"/>
                    <a:pt x="116958" y="1366284"/>
                  </a:cubicBezTo>
                  <a:cubicBezTo>
                    <a:pt x="113849" y="1361621"/>
                    <a:pt x="112858" y="1355805"/>
                    <a:pt x="111642" y="1350335"/>
                  </a:cubicBezTo>
                  <a:cubicBezTo>
                    <a:pt x="99166" y="1294197"/>
                    <a:pt x="112976" y="1338391"/>
                    <a:pt x="101009" y="1302488"/>
                  </a:cubicBezTo>
                  <a:cubicBezTo>
                    <a:pt x="102781" y="1284767"/>
                    <a:pt x="98955" y="1265538"/>
                    <a:pt x="106325" y="1249325"/>
                  </a:cubicBezTo>
                  <a:cubicBezTo>
                    <a:pt x="109349" y="1242673"/>
                    <a:pt x="120565" y="1246016"/>
                    <a:pt x="127591" y="1244009"/>
                  </a:cubicBezTo>
                  <a:cubicBezTo>
                    <a:pt x="165838" y="1233082"/>
                    <a:pt x="115683" y="1242175"/>
                    <a:pt x="186070" y="1233377"/>
                  </a:cubicBezTo>
                  <a:lnTo>
                    <a:pt x="217967" y="1222744"/>
                  </a:lnTo>
                  <a:cubicBezTo>
                    <a:pt x="223283" y="1220972"/>
                    <a:pt x="228335" y="1217935"/>
                    <a:pt x="233916" y="1217428"/>
                  </a:cubicBezTo>
                  <a:lnTo>
                    <a:pt x="292395" y="1212111"/>
                  </a:lnTo>
                  <a:cubicBezTo>
                    <a:pt x="295939" y="1206795"/>
                    <a:pt x="300171" y="1201878"/>
                    <a:pt x="303028" y="1196163"/>
                  </a:cubicBezTo>
                  <a:cubicBezTo>
                    <a:pt x="305534" y="1191151"/>
                    <a:pt x="305838" y="1185226"/>
                    <a:pt x="308344" y="1180214"/>
                  </a:cubicBezTo>
                  <a:cubicBezTo>
                    <a:pt x="313764" y="1169375"/>
                    <a:pt x="322418" y="1157384"/>
                    <a:pt x="334925" y="1153632"/>
                  </a:cubicBezTo>
                  <a:cubicBezTo>
                    <a:pt x="346927" y="1150031"/>
                    <a:pt x="359734" y="1150088"/>
                    <a:pt x="372139" y="1148316"/>
                  </a:cubicBezTo>
                  <a:cubicBezTo>
                    <a:pt x="383896" y="1136559"/>
                    <a:pt x="391319" y="1131221"/>
                    <a:pt x="398721" y="1116418"/>
                  </a:cubicBezTo>
                  <a:cubicBezTo>
                    <a:pt x="401227" y="1111406"/>
                    <a:pt x="402265" y="1105786"/>
                    <a:pt x="404037" y="1100470"/>
                  </a:cubicBezTo>
                  <a:cubicBezTo>
                    <a:pt x="402265" y="1082749"/>
                    <a:pt x="401429" y="1064909"/>
                    <a:pt x="398721" y="1047307"/>
                  </a:cubicBezTo>
                  <a:cubicBezTo>
                    <a:pt x="397869" y="1041768"/>
                    <a:pt x="396845" y="1035781"/>
                    <a:pt x="393405" y="1031358"/>
                  </a:cubicBezTo>
                  <a:cubicBezTo>
                    <a:pt x="384173" y="1019489"/>
                    <a:pt x="375772" y="1004215"/>
                    <a:pt x="361507" y="999460"/>
                  </a:cubicBezTo>
                  <a:lnTo>
                    <a:pt x="345558" y="994144"/>
                  </a:lnTo>
                  <a:cubicBezTo>
                    <a:pt x="340242" y="988828"/>
                    <a:pt x="336137" y="981925"/>
                    <a:pt x="329609" y="978195"/>
                  </a:cubicBezTo>
                  <a:cubicBezTo>
                    <a:pt x="311228" y="967692"/>
                    <a:pt x="289783" y="975530"/>
                    <a:pt x="271130" y="978195"/>
                  </a:cubicBezTo>
                  <a:cubicBezTo>
                    <a:pt x="263284" y="989964"/>
                    <a:pt x="256830" y="1001906"/>
                    <a:pt x="244549" y="1010093"/>
                  </a:cubicBezTo>
                  <a:cubicBezTo>
                    <a:pt x="239886" y="1013201"/>
                    <a:pt x="233916" y="1013637"/>
                    <a:pt x="228600" y="1015409"/>
                  </a:cubicBezTo>
                  <a:cubicBezTo>
                    <a:pt x="200246" y="1013637"/>
                    <a:pt x="171792" y="1013067"/>
                    <a:pt x="143539" y="1010093"/>
                  </a:cubicBezTo>
                  <a:cubicBezTo>
                    <a:pt x="137966" y="1009506"/>
                    <a:pt x="132489" y="1007498"/>
                    <a:pt x="127591" y="1004777"/>
                  </a:cubicBezTo>
                  <a:cubicBezTo>
                    <a:pt x="116420" y="998571"/>
                    <a:pt x="107816" y="987552"/>
                    <a:pt x="95693" y="983511"/>
                  </a:cubicBezTo>
                  <a:lnTo>
                    <a:pt x="63795" y="972879"/>
                  </a:lnTo>
                  <a:cubicBezTo>
                    <a:pt x="62023" y="967563"/>
                    <a:pt x="60018" y="962318"/>
                    <a:pt x="58479" y="956930"/>
                  </a:cubicBezTo>
                  <a:cubicBezTo>
                    <a:pt x="56472" y="949905"/>
                    <a:pt x="57216" y="941744"/>
                    <a:pt x="53163" y="935665"/>
                  </a:cubicBezTo>
                  <a:cubicBezTo>
                    <a:pt x="49619" y="930349"/>
                    <a:pt x="41732" y="929550"/>
                    <a:pt x="37214" y="925032"/>
                  </a:cubicBezTo>
                  <a:cubicBezTo>
                    <a:pt x="30949" y="918767"/>
                    <a:pt x="26346" y="911026"/>
                    <a:pt x="21265" y="903767"/>
                  </a:cubicBezTo>
                  <a:cubicBezTo>
                    <a:pt x="13937" y="893298"/>
                    <a:pt x="0" y="871870"/>
                    <a:pt x="0" y="871870"/>
                  </a:cubicBezTo>
                  <a:cubicBezTo>
                    <a:pt x="1772" y="848833"/>
                    <a:pt x="-288" y="825174"/>
                    <a:pt x="5316" y="802758"/>
                  </a:cubicBezTo>
                  <a:cubicBezTo>
                    <a:pt x="7139" y="795464"/>
                    <a:pt x="14693" y="790460"/>
                    <a:pt x="21265" y="786809"/>
                  </a:cubicBezTo>
                  <a:cubicBezTo>
                    <a:pt x="31062" y="781366"/>
                    <a:pt x="53163" y="776177"/>
                    <a:pt x="53163" y="776177"/>
                  </a:cubicBezTo>
                  <a:cubicBezTo>
                    <a:pt x="74428" y="777949"/>
                    <a:pt x="96340" y="775995"/>
                    <a:pt x="116958" y="781493"/>
                  </a:cubicBezTo>
                  <a:cubicBezTo>
                    <a:pt x="123742" y="783302"/>
                    <a:pt x="140364" y="807042"/>
                    <a:pt x="143539" y="813391"/>
                  </a:cubicBezTo>
                  <a:cubicBezTo>
                    <a:pt x="146045" y="818403"/>
                    <a:pt x="145748" y="824677"/>
                    <a:pt x="148856" y="829339"/>
                  </a:cubicBezTo>
                  <a:cubicBezTo>
                    <a:pt x="162946" y="850473"/>
                    <a:pt x="167346" y="845261"/>
                    <a:pt x="191386" y="850604"/>
                  </a:cubicBezTo>
                  <a:cubicBezTo>
                    <a:pt x="198519" y="852189"/>
                    <a:pt x="205563" y="854149"/>
                    <a:pt x="212651" y="855921"/>
                  </a:cubicBezTo>
                  <a:cubicBezTo>
                    <a:pt x="225056" y="854149"/>
                    <a:pt x="241004" y="859465"/>
                    <a:pt x="249865" y="850604"/>
                  </a:cubicBezTo>
                  <a:cubicBezTo>
                    <a:pt x="258725" y="841744"/>
                    <a:pt x="252723" y="825678"/>
                    <a:pt x="255181" y="813391"/>
                  </a:cubicBezTo>
                  <a:cubicBezTo>
                    <a:pt x="260468" y="786956"/>
                    <a:pt x="259727" y="807149"/>
                    <a:pt x="271130" y="781493"/>
                  </a:cubicBezTo>
                  <a:cubicBezTo>
                    <a:pt x="275682" y="771251"/>
                    <a:pt x="276751" y="759620"/>
                    <a:pt x="281763" y="749595"/>
                  </a:cubicBezTo>
                  <a:cubicBezTo>
                    <a:pt x="285307" y="742507"/>
                    <a:pt x="287444" y="734518"/>
                    <a:pt x="292395" y="728330"/>
                  </a:cubicBezTo>
                  <a:cubicBezTo>
                    <a:pt x="301788" y="716588"/>
                    <a:pt x="324293" y="696432"/>
                    <a:pt x="324293" y="696432"/>
                  </a:cubicBezTo>
                  <a:cubicBezTo>
                    <a:pt x="324238" y="696100"/>
                    <a:pt x="319172" y="655476"/>
                    <a:pt x="313660" y="648586"/>
                  </a:cubicBezTo>
                  <a:cubicBezTo>
                    <a:pt x="309669" y="643597"/>
                    <a:pt x="303028" y="641497"/>
                    <a:pt x="297712" y="637953"/>
                  </a:cubicBezTo>
                  <a:cubicBezTo>
                    <a:pt x="290623" y="627321"/>
                    <a:pt x="280487" y="618179"/>
                    <a:pt x="276446" y="606056"/>
                  </a:cubicBezTo>
                  <a:cubicBezTo>
                    <a:pt x="274674" y="600740"/>
                    <a:pt x="273851" y="595006"/>
                    <a:pt x="271130" y="590107"/>
                  </a:cubicBezTo>
                  <a:cubicBezTo>
                    <a:pt x="264924" y="578936"/>
                    <a:pt x="249865" y="558209"/>
                    <a:pt x="249865" y="558209"/>
                  </a:cubicBezTo>
                  <a:cubicBezTo>
                    <a:pt x="246321" y="547576"/>
                    <a:pt x="244244" y="536336"/>
                    <a:pt x="239232" y="526311"/>
                  </a:cubicBezTo>
                  <a:cubicBezTo>
                    <a:pt x="235688" y="519223"/>
                    <a:pt x="231383" y="512466"/>
                    <a:pt x="228600" y="505046"/>
                  </a:cubicBezTo>
                  <a:cubicBezTo>
                    <a:pt x="213889" y="465814"/>
                    <a:pt x="234198" y="500151"/>
                    <a:pt x="212651" y="467832"/>
                  </a:cubicBezTo>
                  <a:cubicBezTo>
                    <a:pt x="199855" y="429443"/>
                    <a:pt x="213768" y="475086"/>
                    <a:pt x="202019" y="398721"/>
                  </a:cubicBezTo>
                  <a:cubicBezTo>
                    <a:pt x="201167" y="393182"/>
                    <a:pt x="198474" y="388088"/>
                    <a:pt x="196702" y="382772"/>
                  </a:cubicBezTo>
                  <a:cubicBezTo>
                    <a:pt x="194930" y="372139"/>
                    <a:pt x="192910" y="361545"/>
                    <a:pt x="191386" y="350874"/>
                  </a:cubicBezTo>
                  <a:cubicBezTo>
                    <a:pt x="189366" y="336731"/>
                    <a:pt x="188243" y="322465"/>
                    <a:pt x="186070" y="308344"/>
                  </a:cubicBezTo>
                  <a:cubicBezTo>
                    <a:pt x="184696" y="299413"/>
                    <a:pt x="182127" y="290694"/>
                    <a:pt x="180753" y="281763"/>
                  </a:cubicBezTo>
                  <a:cubicBezTo>
                    <a:pt x="178580" y="267642"/>
                    <a:pt x="177609" y="253353"/>
                    <a:pt x="175437" y="239232"/>
                  </a:cubicBezTo>
                  <a:cubicBezTo>
                    <a:pt x="174063" y="230301"/>
                    <a:pt x="172498" y="221368"/>
                    <a:pt x="170121" y="212651"/>
                  </a:cubicBezTo>
                  <a:cubicBezTo>
                    <a:pt x="167172" y="201838"/>
                    <a:pt x="161686" y="191743"/>
                    <a:pt x="159488" y="180753"/>
                  </a:cubicBezTo>
                  <a:cubicBezTo>
                    <a:pt x="153073" y="148677"/>
                    <a:pt x="157029" y="162744"/>
                    <a:pt x="148856" y="138223"/>
                  </a:cubicBezTo>
                  <a:cubicBezTo>
                    <a:pt x="150628" y="115186"/>
                    <a:pt x="147825" y="91327"/>
                    <a:pt x="154172" y="69111"/>
                  </a:cubicBezTo>
                  <a:cubicBezTo>
                    <a:pt x="155711" y="63723"/>
                    <a:pt x="164970" y="66002"/>
                    <a:pt x="170121" y="63795"/>
                  </a:cubicBezTo>
                  <a:cubicBezTo>
                    <a:pt x="176356" y="61123"/>
                    <a:pt x="198040" y="48269"/>
                    <a:pt x="207335" y="47846"/>
                  </a:cubicBezTo>
                  <a:cubicBezTo>
                    <a:pt x="279937" y="44546"/>
                    <a:pt x="352646" y="44302"/>
                    <a:pt x="425302" y="42530"/>
                  </a:cubicBezTo>
                  <a:cubicBezTo>
                    <a:pt x="515688" y="3793"/>
                    <a:pt x="410480" y="45065"/>
                    <a:pt x="499730" y="21265"/>
                  </a:cubicBezTo>
                  <a:cubicBezTo>
                    <a:pt x="609359" y="-7969"/>
                    <a:pt x="486740" y="14569"/>
                    <a:pt x="574158" y="0"/>
                  </a:cubicBezTo>
                  <a:cubicBezTo>
                    <a:pt x="588335" y="42532"/>
                    <a:pt x="577702" y="-7090"/>
                    <a:pt x="563525" y="21265"/>
                  </a:cubicBezTo>
                  <a:cubicBezTo>
                    <a:pt x="560905" y="26506"/>
                    <a:pt x="577087" y="51671"/>
                    <a:pt x="579474" y="53163"/>
                  </a:cubicBezTo>
                  <a:cubicBezTo>
                    <a:pt x="588978" y="59103"/>
                    <a:pt x="600499" y="61077"/>
                    <a:pt x="611372" y="63795"/>
                  </a:cubicBezTo>
                  <a:cubicBezTo>
                    <a:pt x="643095" y="71725"/>
                    <a:pt x="625430" y="67910"/>
                    <a:pt x="664535" y="74428"/>
                  </a:cubicBezTo>
                  <a:cubicBezTo>
                    <a:pt x="710696" y="97508"/>
                    <a:pt x="662957" y="70837"/>
                    <a:pt x="701749" y="101009"/>
                  </a:cubicBezTo>
                  <a:cubicBezTo>
                    <a:pt x="711836" y="108854"/>
                    <a:pt x="733646" y="122274"/>
                    <a:pt x="733646" y="122274"/>
                  </a:cubicBezTo>
                  <a:cubicBezTo>
                    <a:pt x="748174" y="165851"/>
                    <a:pt x="723047" y="98403"/>
                    <a:pt x="770860" y="170121"/>
                  </a:cubicBezTo>
                  <a:cubicBezTo>
                    <a:pt x="785663" y="192325"/>
                    <a:pt x="776975" y="181552"/>
                    <a:pt x="797442" y="202018"/>
                  </a:cubicBezTo>
                  <a:cubicBezTo>
                    <a:pt x="810094" y="239978"/>
                    <a:pt x="801857" y="224591"/>
                    <a:pt x="818707" y="249865"/>
                  </a:cubicBezTo>
                  <a:cubicBezTo>
                    <a:pt x="831649" y="288695"/>
                    <a:pt x="826620" y="270890"/>
                    <a:pt x="834656" y="303028"/>
                  </a:cubicBezTo>
                  <a:cubicBezTo>
                    <a:pt x="836428" y="318977"/>
                    <a:pt x="837334" y="335046"/>
                    <a:pt x="839972" y="350874"/>
                  </a:cubicBezTo>
                  <a:cubicBezTo>
                    <a:pt x="840893" y="356402"/>
                    <a:pt x="843748" y="361435"/>
                    <a:pt x="845288" y="366823"/>
                  </a:cubicBezTo>
                  <a:cubicBezTo>
                    <a:pt x="847295" y="373848"/>
                    <a:pt x="849172" y="380923"/>
                    <a:pt x="850605" y="388088"/>
                  </a:cubicBezTo>
                  <a:cubicBezTo>
                    <a:pt x="852719" y="398658"/>
                    <a:pt x="853807" y="409416"/>
                    <a:pt x="855921" y="419986"/>
                  </a:cubicBezTo>
                  <a:cubicBezTo>
                    <a:pt x="857354" y="427151"/>
                    <a:pt x="859930" y="434062"/>
                    <a:pt x="861237" y="441251"/>
                  </a:cubicBezTo>
                  <a:cubicBezTo>
                    <a:pt x="863478" y="453579"/>
                    <a:pt x="863735" y="466255"/>
                    <a:pt x="866553" y="478465"/>
                  </a:cubicBezTo>
                  <a:cubicBezTo>
                    <a:pt x="869073" y="489386"/>
                    <a:pt x="874468" y="499490"/>
                    <a:pt x="877186" y="510363"/>
                  </a:cubicBezTo>
                  <a:cubicBezTo>
                    <a:pt x="884424" y="539316"/>
                    <a:pt x="879234" y="525093"/>
                    <a:pt x="893135" y="552893"/>
                  </a:cubicBezTo>
                  <a:cubicBezTo>
                    <a:pt x="894907" y="563526"/>
                    <a:pt x="895042" y="574565"/>
                    <a:pt x="898451" y="584791"/>
                  </a:cubicBezTo>
                  <a:cubicBezTo>
                    <a:pt x="900471" y="590852"/>
                    <a:pt x="906227" y="595024"/>
                    <a:pt x="909084" y="600739"/>
                  </a:cubicBezTo>
                  <a:cubicBezTo>
                    <a:pt x="911590" y="605751"/>
                    <a:pt x="911620" y="611822"/>
                    <a:pt x="914400" y="616688"/>
                  </a:cubicBezTo>
                  <a:cubicBezTo>
                    <a:pt x="918796" y="624381"/>
                    <a:pt x="925199" y="630743"/>
                    <a:pt x="930349" y="637953"/>
                  </a:cubicBezTo>
                  <a:cubicBezTo>
                    <a:pt x="934063" y="643152"/>
                    <a:pt x="936463" y="649384"/>
                    <a:pt x="940981" y="653902"/>
                  </a:cubicBezTo>
                  <a:cubicBezTo>
                    <a:pt x="945499" y="658420"/>
                    <a:pt x="951614" y="660991"/>
                    <a:pt x="956930" y="664535"/>
                  </a:cubicBezTo>
                  <a:cubicBezTo>
                    <a:pt x="958702" y="669851"/>
                    <a:pt x="959524" y="675585"/>
                    <a:pt x="962246" y="680484"/>
                  </a:cubicBezTo>
                  <a:cubicBezTo>
                    <a:pt x="968452" y="691655"/>
                    <a:pt x="976424" y="701749"/>
                    <a:pt x="983512" y="712381"/>
                  </a:cubicBezTo>
                  <a:cubicBezTo>
                    <a:pt x="987056" y="717697"/>
                    <a:pt x="989626" y="723812"/>
                    <a:pt x="994144" y="728330"/>
                  </a:cubicBezTo>
                  <a:lnTo>
                    <a:pt x="1010093" y="744279"/>
                  </a:lnTo>
                  <a:cubicBezTo>
                    <a:pt x="1011865" y="749595"/>
                    <a:pt x="1012688" y="755329"/>
                    <a:pt x="1015409" y="760228"/>
                  </a:cubicBezTo>
                  <a:cubicBezTo>
                    <a:pt x="1021615" y="771398"/>
                    <a:pt x="1032633" y="780002"/>
                    <a:pt x="1036674" y="792125"/>
                  </a:cubicBezTo>
                  <a:cubicBezTo>
                    <a:pt x="1050041" y="832221"/>
                    <a:pt x="1032009" y="782791"/>
                    <a:pt x="1052623" y="824023"/>
                  </a:cubicBezTo>
                  <a:cubicBezTo>
                    <a:pt x="1059073" y="836925"/>
                    <a:pt x="1059618" y="853213"/>
                    <a:pt x="1063256" y="866553"/>
                  </a:cubicBezTo>
                  <a:cubicBezTo>
                    <a:pt x="1066205" y="877366"/>
                    <a:pt x="1070344" y="887818"/>
                    <a:pt x="1073888" y="898451"/>
                  </a:cubicBezTo>
                  <a:cubicBezTo>
                    <a:pt x="1075660" y="903767"/>
                    <a:pt x="1077846" y="908963"/>
                    <a:pt x="1079205" y="914400"/>
                  </a:cubicBezTo>
                  <a:cubicBezTo>
                    <a:pt x="1095824" y="980877"/>
                    <a:pt x="1074584" y="898226"/>
                    <a:pt x="1089837" y="951614"/>
                  </a:cubicBezTo>
                  <a:cubicBezTo>
                    <a:pt x="1091844" y="958639"/>
                    <a:pt x="1093053" y="965881"/>
                    <a:pt x="1095153" y="972879"/>
                  </a:cubicBezTo>
                  <a:cubicBezTo>
                    <a:pt x="1098374" y="983614"/>
                    <a:pt x="1103588" y="993787"/>
                    <a:pt x="1105786" y="1004777"/>
                  </a:cubicBezTo>
                  <a:lnTo>
                    <a:pt x="1111102" y="1031358"/>
                  </a:lnTo>
                  <a:cubicBezTo>
                    <a:pt x="1109330" y="1052623"/>
                    <a:pt x="1109294" y="1074105"/>
                    <a:pt x="1105786" y="1095153"/>
                  </a:cubicBezTo>
                  <a:cubicBezTo>
                    <a:pt x="1103943" y="1106208"/>
                    <a:pt x="1098697" y="1116418"/>
                    <a:pt x="1095153" y="1127051"/>
                  </a:cubicBezTo>
                  <a:lnTo>
                    <a:pt x="1089837" y="1143000"/>
                  </a:lnTo>
                  <a:cubicBezTo>
                    <a:pt x="1088065" y="1160721"/>
                    <a:pt x="1087039" y="1178533"/>
                    <a:pt x="1084521" y="1196163"/>
                  </a:cubicBezTo>
                  <a:cubicBezTo>
                    <a:pt x="1083488" y="1203396"/>
                    <a:pt x="1079788" y="1210145"/>
                    <a:pt x="1079205" y="1217428"/>
                  </a:cubicBezTo>
                  <a:cubicBezTo>
                    <a:pt x="1076234" y="1254566"/>
                    <a:pt x="1075660" y="1291856"/>
                    <a:pt x="1073888" y="1329070"/>
                  </a:cubicBezTo>
                  <a:cubicBezTo>
                    <a:pt x="1075660" y="1419447"/>
                    <a:pt x="1074454" y="1509931"/>
                    <a:pt x="1079205" y="1600200"/>
                  </a:cubicBezTo>
                  <a:cubicBezTo>
                    <a:pt x="1079794" y="1611392"/>
                    <a:pt x="1086293" y="1621465"/>
                    <a:pt x="1089837" y="1632097"/>
                  </a:cubicBezTo>
                  <a:lnTo>
                    <a:pt x="1100470" y="1663995"/>
                  </a:lnTo>
                  <a:cubicBezTo>
                    <a:pt x="1104014" y="1671083"/>
                    <a:pt x="1108159" y="1677902"/>
                    <a:pt x="1111102" y="1685260"/>
                  </a:cubicBezTo>
                  <a:cubicBezTo>
                    <a:pt x="1123737" y="1716849"/>
                    <a:pt x="1119218" y="1711005"/>
                    <a:pt x="1127051" y="1738423"/>
                  </a:cubicBezTo>
                  <a:cubicBezTo>
                    <a:pt x="1142315" y="1791851"/>
                    <a:pt x="1121049" y="1709107"/>
                    <a:pt x="1137684" y="1775637"/>
                  </a:cubicBezTo>
                  <a:cubicBezTo>
                    <a:pt x="1139456" y="1795130"/>
                    <a:pt x="1140413" y="1814714"/>
                    <a:pt x="1143000" y="1834116"/>
                  </a:cubicBezTo>
                  <a:cubicBezTo>
                    <a:pt x="1145840" y="1855418"/>
                    <a:pt x="1148947" y="1852590"/>
                    <a:pt x="1153632" y="1871330"/>
                  </a:cubicBezTo>
                  <a:cubicBezTo>
                    <a:pt x="1155824" y="1880096"/>
                    <a:pt x="1156571" y="1889194"/>
                    <a:pt x="1158949" y="1897911"/>
                  </a:cubicBezTo>
                  <a:cubicBezTo>
                    <a:pt x="1158962" y="1897958"/>
                    <a:pt x="1172232" y="1937761"/>
                    <a:pt x="1174898" y="1945758"/>
                  </a:cubicBezTo>
                  <a:lnTo>
                    <a:pt x="1185530" y="1977656"/>
                  </a:lnTo>
                  <a:cubicBezTo>
                    <a:pt x="1187302" y="1982972"/>
                    <a:pt x="1188340" y="1988592"/>
                    <a:pt x="1190846" y="1993604"/>
                  </a:cubicBezTo>
                  <a:cubicBezTo>
                    <a:pt x="1194390" y="2000693"/>
                    <a:pt x="1198357" y="2007585"/>
                    <a:pt x="1201479" y="2014870"/>
                  </a:cubicBezTo>
                  <a:cubicBezTo>
                    <a:pt x="1214685" y="2045683"/>
                    <a:pt x="1196994" y="2016117"/>
                    <a:pt x="1217428" y="2046767"/>
                  </a:cubicBezTo>
                  <a:cubicBezTo>
                    <a:pt x="1219935" y="2054288"/>
                    <a:pt x="1228060" y="2077306"/>
                    <a:pt x="1228060" y="2083981"/>
                  </a:cubicBezTo>
                  <a:cubicBezTo>
                    <a:pt x="1228060" y="2091287"/>
                    <a:pt x="1226797" y="2099167"/>
                    <a:pt x="1222744" y="2105246"/>
                  </a:cubicBezTo>
                  <a:cubicBezTo>
                    <a:pt x="1219200" y="2110562"/>
                    <a:pt x="1212510" y="2113022"/>
                    <a:pt x="1206795" y="2115879"/>
                  </a:cubicBezTo>
                  <a:cubicBezTo>
                    <a:pt x="1199169" y="2119692"/>
                    <a:pt x="1176393" y="2124808"/>
                    <a:pt x="1169581" y="2126511"/>
                  </a:cubicBezTo>
                  <a:cubicBezTo>
                    <a:pt x="1164265" y="2130055"/>
                    <a:pt x="1158540" y="2133053"/>
                    <a:pt x="1153632" y="2137144"/>
                  </a:cubicBezTo>
                  <a:cubicBezTo>
                    <a:pt x="1147856" y="2141957"/>
                    <a:pt x="1144212" y="2149363"/>
                    <a:pt x="1137684" y="2153093"/>
                  </a:cubicBezTo>
                  <a:cubicBezTo>
                    <a:pt x="1131340" y="2156718"/>
                    <a:pt x="1123507" y="2156637"/>
                    <a:pt x="1116419" y="2158409"/>
                  </a:cubicBezTo>
                  <a:cubicBezTo>
                    <a:pt x="1078442" y="2183727"/>
                    <a:pt x="1096918" y="2182773"/>
                    <a:pt x="1063256" y="2174358"/>
                  </a:cubicBezTo>
                  <a:cubicBezTo>
                    <a:pt x="1052623" y="2163725"/>
                    <a:pt x="1036113" y="2156725"/>
                    <a:pt x="1031358" y="2142460"/>
                  </a:cubicBezTo>
                  <a:cubicBezTo>
                    <a:pt x="1024022" y="2120450"/>
                    <a:pt x="1029151" y="2131174"/>
                    <a:pt x="1015409" y="2110563"/>
                  </a:cubicBezTo>
                  <a:cubicBezTo>
                    <a:pt x="1013637" y="2105247"/>
                    <a:pt x="1012814" y="2099513"/>
                    <a:pt x="1010093" y="2094614"/>
                  </a:cubicBezTo>
                  <a:cubicBezTo>
                    <a:pt x="1003887" y="2083443"/>
                    <a:pt x="988828" y="2062716"/>
                    <a:pt x="988828" y="2062716"/>
                  </a:cubicBezTo>
                  <a:cubicBezTo>
                    <a:pt x="987056" y="2052083"/>
                    <a:pt x="984308" y="2041568"/>
                    <a:pt x="983512" y="2030818"/>
                  </a:cubicBezTo>
                  <a:cubicBezTo>
                    <a:pt x="980760" y="1993664"/>
                    <a:pt x="999560" y="1949698"/>
                    <a:pt x="978195" y="1919177"/>
                  </a:cubicBezTo>
                  <a:cubicBezTo>
                    <a:pt x="964945" y="1900249"/>
                    <a:pt x="932121" y="1922721"/>
                    <a:pt x="909084" y="1924493"/>
                  </a:cubicBezTo>
                  <a:cubicBezTo>
                    <a:pt x="854501" y="1938138"/>
                    <a:pt x="922154" y="1919592"/>
                    <a:pt x="866553" y="1940442"/>
                  </a:cubicBezTo>
                  <a:cubicBezTo>
                    <a:pt x="859712" y="1943007"/>
                    <a:pt x="852376" y="1943986"/>
                    <a:pt x="845288" y="1945758"/>
                  </a:cubicBezTo>
                  <a:cubicBezTo>
                    <a:pt x="811618" y="1942214"/>
                    <a:pt x="777293" y="1942628"/>
                    <a:pt x="744279" y="1935125"/>
                  </a:cubicBezTo>
                  <a:cubicBezTo>
                    <a:pt x="724612" y="1930655"/>
                    <a:pt x="724435" y="1897384"/>
                    <a:pt x="717698" y="1887279"/>
                  </a:cubicBezTo>
                  <a:cubicBezTo>
                    <a:pt x="710609" y="1876646"/>
                    <a:pt x="705468" y="1864417"/>
                    <a:pt x="696432" y="1855381"/>
                  </a:cubicBezTo>
                  <a:cubicBezTo>
                    <a:pt x="691116" y="1850065"/>
                    <a:pt x="684854" y="1845550"/>
                    <a:pt x="680484" y="1839432"/>
                  </a:cubicBezTo>
                  <a:cubicBezTo>
                    <a:pt x="670704" y="1825740"/>
                    <a:pt x="664063" y="1800800"/>
                    <a:pt x="659219" y="1786270"/>
                  </a:cubicBezTo>
                  <a:cubicBezTo>
                    <a:pt x="657447" y="1780954"/>
                    <a:pt x="657010" y="1774984"/>
                    <a:pt x="653902" y="1770321"/>
                  </a:cubicBezTo>
                  <a:lnTo>
                    <a:pt x="643270" y="1754372"/>
                  </a:lnTo>
                  <a:cubicBezTo>
                    <a:pt x="641498" y="1745512"/>
                    <a:pt x="640145" y="1736557"/>
                    <a:pt x="637953" y="1727791"/>
                  </a:cubicBezTo>
                  <a:cubicBezTo>
                    <a:pt x="627173" y="1684671"/>
                    <a:pt x="620392" y="1712607"/>
                    <a:pt x="547577" y="1717158"/>
                  </a:cubicBezTo>
                  <a:cubicBezTo>
                    <a:pt x="511161" y="1753574"/>
                    <a:pt x="524020" y="1736545"/>
                    <a:pt x="505046" y="1765004"/>
                  </a:cubicBezTo>
                  <a:lnTo>
                    <a:pt x="494414" y="1796902"/>
                  </a:lnTo>
                  <a:cubicBezTo>
                    <a:pt x="492642" y="1802218"/>
                    <a:pt x="492207" y="1808188"/>
                    <a:pt x="489098" y="1812851"/>
                  </a:cubicBezTo>
                  <a:cubicBezTo>
                    <a:pt x="485554" y="1818167"/>
                    <a:pt x="484572" y="1826921"/>
                    <a:pt x="478465" y="1828800"/>
                  </a:cubicBezTo>
                  <a:cubicBezTo>
                    <a:pt x="459757" y="1834556"/>
                    <a:pt x="439479" y="1832344"/>
                    <a:pt x="419986" y="1834116"/>
                  </a:cubicBezTo>
                  <a:cubicBezTo>
                    <a:pt x="389686" y="1864416"/>
                    <a:pt x="414786" y="1833846"/>
                    <a:pt x="398721" y="1871330"/>
                  </a:cubicBezTo>
                  <a:cubicBezTo>
                    <a:pt x="396204" y="1877203"/>
                    <a:pt x="391258" y="1881731"/>
                    <a:pt x="388088" y="1887279"/>
                  </a:cubicBezTo>
                  <a:cubicBezTo>
                    <a:pt x="384156" y="1894160"/>
                    <a:pt x="380399" y="1901186"/>
                    <a:pt x="377456" y="1908544"/>
                  </a:cubicBezTo>
                  <a:cubicBezTo>
                    <a:pt x="373294" y="1918950"/>
                    <a:pt x="377456" y="1936898"/>
                    <a:pt x="366823" y="1940442"/>
                  </a:cubicBezTo>
                  <a:lnTo>
                    <a:pt x="318977" y="1956391"/>
                  </a:lnTo>
                  <a:cubicBezTo>
                    <a:pt x="313661" y="1958163"/>
                    <a:pt x="307691" y="1958599"/>
                    <a:pt x="303028" y="1961707"/>
                  </a:cubicBezTo>
                  <a:cubicBezTo>
                    <a:pt x="297712" y="1965251"/>
                    <a:pt x="292918" y="1969744"/>
                    <a:pt x="287079" y="1972339"/>
                  </a:cubicBezTo>
                  <a:cubicBezTo>
                    <a:pt x="230140" y="1997645"/>
                    <a:pt x="275327" y="1969542"/>
                    <a:pt x="239232" y="1993604"/>
                  </a:cubicBezTo>
                  <a:cubicBezTo>
                    <a:pt x="237460" y="1998920"/>
                    <a:pt x="234918" y="2004040"/>
                    <a:pt x="233916" y="2009553"/>
                  </a:cubicBezTo>
                  <a:cubicBezTo>
                    <a:pt x="224438" y="2061685"/>
                    <a:pt x="229457" y="2064084"/>
                    <a:pt x="233916" y="2126511"/>
                  </a:cubicBezTo>
                  <a:lnTo>
                    <a:pt x="260498" y="2142460"/>
                  </a:lnTo>
                  <a:close/>
                </a:path>
              </a:pathLst>
            </a:custGeom>
            <a:solidFill>
              <a:srgbClr val="357C2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 rot="4451182">
              <a:off x="5992857" y="4341544"/>
              <a:ext cx="1657878" cy="464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বান্দরবান</a:t>
              </a:r>
              <a:endPara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4"/>
          <a:stretch/>
        </p:blipFill>
        <p:spPr>
          <a:xfrm>
            <a:off x="272370" y="170155"/>
            <a:ext cx="4088925" cy="6352907"/>
          </a:xfrm>
          <a:prstGeom prst="rect">
            <a:avLst/>
          </a:prstGeom>
        </p:spPr>
      </p:pic>
      <p:sp>
        <p:nvSpPr>
          <p:cNvPr id="27" name="Freeform 26"/>
          <p:cNvSpPr/>
          <p:nvPr/>
        </p:nvSpPr>
        <p:spPr>
          <a:xfrm>
            <a:off x="3402461" y="3486131"/>
            <a:ext cx="349753" cy="1022487"/>
          </a:xfrm>
          <a:custGeom>
            <a:avLst/>
            <a:gdLst>
              <a:gd name="connsiteX0" fmla="*/ 203898 w 349753"/>
              <a:gd name="connsiteY0" fmla="*/ 1500 h 1022487"/>
              <a:gd name="connsiteX1" fmla="*/ 187068 w 349753"/>
              <a:gd name="connsiteY1" fmla="*/ 113697 h 1022487"/>
              <a:gd name="connsiteX2" fmla="*/ 198288 w 349753"/>
              <a:gd name="connsiteY2" fmla="*/ 147355 h 1022487"/>
              <a:gd name="connsiteX3" fmla="*/ 192678 w 349753"/>
              <a:gd name="connsiteY3" fmla="*/ 281991 h 1022487"/>
              <a:gd name="connsiteX4" fmla="*/ 175848 w 349753"/>
              <a:gd name="connsiteY4" fmla="*/ 293211 h 1022487"/>
              <a:gd name="connsiteX5" fmla="*/ 159019 w 349753"/>
              <a:gd name="connsiteY5" fmla="*/ 287601 h 1022487"/>
              <a:gd name="connsiteX6" fmla="*/ 114141 w 349753"/>
              <a:gd name="connsiteY6" fmla="*/ 293211 h 1022487"/>
              <a:gd name="connsiteX7" fmla="*/ 97311 w 349753"/>
              <a:gd name="connsiteY7" fmla="*/ 326870 h 1022487"/>
              <a:gd name="connsiteX8" fmla="*/ 80482 w 349753"/>
              <a:gd name="connsiteY8" fmla="*/ 338089 h 1022487"/>
              <a:gd name="connsiteX9" fmla="*/ 52433 w 349753"/>
              <a:gd name="connsiteY9" fmla="*/ 371748 h 1022487"/>
              <a:gd name="connsiteX10" fmla="*/ 46823 w 349753"/>
              <a:gd name="connsiteY10" fmla="*/ 411017 h 1022487"/>
              <a:gd name="connsiteX11" fmla="*/ 35603 w 349753"/>
              <a:gd name="connsiteY11" fmla="*/ 433456 h 1022487"/>
              <a:gd name="connsiteX12" fmla="*/ 46823 w 349753"/>
              <a:gd name="connsiteY12" fmla="*/ 511993 h 1022487"/>
              <a:gd name="connsiteX13" fmla="*/ 58042 w 349753"/>
              <a:gd name="connsiteY13" fmla="*/ 528823 h 1022487"/>
              <a:gd name="connsiteX14" fmla="*/ 74872 w 349753"/>
              <a:gd name="connsiteY14" fmla="*/ 562482 h 1022487"/>
              <a:gd name="connsiteX15" fmla="*/ 69262 w 349753"/>
              <a:gd name="connsiteY15" fmla="*/ 669068 h 1022487"/>
              <a:gd name="connsiteX16" fmla="*/ 52433 w 349753"/>
              <a:gd name="connsiteY16" fmla="*/ 685898 h 1022487"/>
              <a:gd name="connsiteX17" fmla="*/ 13164 w 349753"/>
              <a:gd name="connsiteY17" fmla="*/ 736386 h 1022487"/>
              <a:gd name="connsiteX18" fmla="*/ 7554 w 349753"/>
              <a:gd name="connsiteY18" fmla="*/ 814924 h 1022487"/>
              <a:gd name="connsiteX19" fmla="*/ 41213 w 349753"/>
              <a:gd name="connsiteY19" fmla="*/ 848582 h 1022487"/>
              <a:gd name="connsiteX20" fmla="*/ 58042 w 349753"/>
              <a:gd name="connsiteY20" fmla="*/ 871022 h 1022487"/>
              <a:gd name="connsiteX21" fmla="*/ 69262 w 349753"/>
              <a:gd name="connsiteY21" fmla="*/ 904681 h 1022487"/>
              <a:gd name="connsiteX22" fmla="*/ 74872 w 349753"/>
              <a:gd name="connsiteY22" fmla="*/ 927120 h 1022487"/>
              <a:gd name="connsiteX23" fmla="*/ 91701 w 349753"/>
              <a:gd name="connsiteY23" fmla="*/ 932730 h 1022487"/>
              <a:gd name="connsiteX24" fmla="*/ 136580 w 349753"/>
              <a:gd name="connsiteY24" fmla="*/ 943949 h 1022487"/>
              <a:gd name="connsiteX25" fmla="*/ 147799 w 349753"/>
              <a:gd name="connsiteY25" fmla="*/ 994438 h 1022487"/>
              <a:gd name="connsiteX26" fmla="*/ 153409 w 349753"/>
              <a:gd name="connsiteY26" fmla="*/ 1011267 h 1022487"/>
              <a:gd name="connsiteX27" fmla="*/ 170239 w 349753"/>
              <a:gd name="connsiteY27" fmla="*/ 1022487 h 1022487"/>
              <a:gd name="connsiteX28" fmla="*/ 203898 w 349753"/>
              <a:gd name="connsiteY28" fmla="*/ 1011267 h 1022487"/>
              <a:gd name="connsiteX29" fmla="*/ 243166 w 349753"/>
              <a:gd name="connsiteY29" fmla="*/ 988828 h 1022487"/>
              <a:gd name="connsiteX30" fmla="*/ 226337 w 349753"/>
              <a:gd name="connsiteY30" fmla="*/ 904681 h 1022487"/>
              <a:gd name="connsiteX31" fmla="*/ 215117 w 349753"/>
              <a:gd name="connsiteY31" fmla="*/ 887851 h 1022487"/>
              <a:gd name="connsiteX32" fmla="*/ 237556 w 349753"/>
              <a:gd name="connsiteY32" fmla="*/ 803704 h 1022487"/>
              <a:gd name="connsiteX33" fmla="*/ 282435 w 349753"/>
              <a:gd name="connsiteY33" fmla="*/ 798094 h 1022487"/>
              <a:gd name="connsiteX34" fmla="*/ 293655 w 349753"/>
              <a:gd name="connsiteY34" fmla="*/ 758825 h 1022487"/>
              <a:gd name="connsiteX35" fmla="*/ 310484 w 349753"/>
              <a:gd name="connsiteY35" fmla="*/ 725166 h 1022487"/>
              <a:gd name="connsiteX36" fmla="*/ 299264 w 349753"/>
              <a:gd name="connsiteY36" fmla="*/ 641019 h 1022487"/>
              <a:gd name="connsiteX37" fmla="*/ 304874 w 349753"/>
              <a:gd name="connsiteY37" fmla="*/ 607360 h 1022487"/>
              <a:gd name="connsiteX38" fmla="*/ 344143 w 349753"/>
              <a:gd name="connsiteY38" fmla="*/ 601751 h 1022487"/>
              <a:gd name="connsiteX39" fmla="*/ 349753 w 349753"/>
              <a:gd name="connsiteY39" fmla="*/ 584921 h 1022487"/>
              <a:gd name="connsiteX40" fmla="*/ 338533 w 349753"/>
              <a:gd name="connsiteY40" fmla="*/ 523213 h 1022487"/>
              <a:gd name="connsiteX41" fmla="*/ 332923 w 349753"/>
              <a:gd name="connsiteY41" fmla="*/ 500774 h 1022487"/>
              <a:gd name="connsiteX42" fmla="*/ 321704 w 349753"/>
              <a:gd name="connsiteY42" fmla="*/ 483944 h 1022487"/>
              <a:gd name="connsiteX43" fmla="*/ 316094 w 349753"/>
              <a:gd name="connsiteY43" fmla="*/ 467115 h 1022487"/>
              <a:gd name="connsiteX44" fmla="*/ 299264 w 349753"/>
              <a:gd name="connsiteY44" fmla="*/ 450286 h 1022487"/>
              <a:gd name="connsiteX45" fmla="*/ 288045 w 349753"/>
              <a:gd name="connsiteY45" fmla="*/ 416627 h 1022487"/>
              <a:gd name="connsiteX46" fmla="*/ 282435 w 349753"/>
              <a:gd name="connsiteY46" fmla="*/ 399797 h 1022487"/>
              <a:gd name="connsiteX47" fmla="*/ 276825 w 349753"/>
              <a:gd name="connsiteY47" fmla="*/ 377358 h 1022487"/>
              <a:gd name="connsiteX48" fmla="*/ 282435 w 349753"/>
              <a:gd name="connsiteY48" fmla="*/ 343699 h 1022487"/>
              <a:gd name="connsiteX49" fmla="*/ 299264 w 349753"/>
              <a:gd name="connsiteY49" fmla="*/ 326870 h 1022487"/>
              <a:gd name="connsiteX50" fmla="*/ 304874 w 349753"/>
              <a:gd name="connsiteY50" fmla="*/ 310040 h 1022487"/>
              <a:gd name="connsiteX51" fmla="*/ 316094 w 349753"/>
              <a:gd name="connsiteY51" fmla="*/ 293211 h 1022487"/>
              <a:gd name="connsiteX52" fmla="*/ 316094 w 349753"/>
              <a:gd name="connsiteY52" fmla="*/ 192234 h 1022487"/>
              <a:gd name="connsiteX53" fmla="*/ 310484 w 349753"/>
              <a:gd name="connsiteY53" fmla="*/ 175405 h 1022487"/>
              <a:gd name="connsiteX54" fmla="*/ 293655 w 349753"/>
              <a:gd name="connsiteY54" fmla="*/ 169795 h 1022487"/>
              <a:gd name="connsiteX55" fmla="*/ 271215 w 349753"/>
              <a:gd name="connsiteY55" fmla="*/ 136136 h 1022487"/>
              <a:gd name="connsiteX56" fmla="*/ 259996 w 349753"/>
              <a:gd name="connsiteY56" fmla="*/ 80038 h 1022487"/>
              <a:gd name="connsiteX57" fmla="*/ 254386 w 349753"/>
              <a:gd name="connsiteY57" fmla="*/ 57598 h 1022487"/>
              <a:gd name="connsiteX58" fmla="*/ 237556 w 349753"/>
              <a:gd name="connsiteY58" fmla="*/ 51989 h 1022487"/>
              <a:gd name="connsiteX59" fmla="*/ 203898 w 349753"/>
              <a:gd name="connsiteY59" fmla="*/ 1500 h 1022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49753" h="1022487">
                <a:moveTo>
                  <a:pt x="203898" y="1500"/>
                </a:moveTo>
                <a:cubicBezTo>
                  <a:pt x="195483" y="11785"/>
                  <a:pt x="174449" y="25367"/>
                  <a:pt x="187068" y="113697"/>
                </a:cubicBezTo>
                <a:cubicBezTo>
                  <a:pt x="188741" y="125404"/>
                  <a:pt x="198288" y="147355"/>
                  <a:pt x="198288" y="147355"/>
                </a:cubicBezTo>
                <a:cubicBezTo>
                  <a:pt x="196418" y="192234"/>
                  <a:pt x="199508" y="237596"/>
                  <a:pt x="192678" y="281991"/>
                </a:cubicBezTo>
                <a:cubicBezTo>
                  <a:pt x="191653" y="288655"/>
                  <a:pt x="182499" y="292103"/>
                  <a:pt x="175848" y="293211"/>
                </a:cubicBezTo>
                <a:cubicBezTo>
                  <a:pt x="170015" y="294183"/>
                  <a:pt x="164629" y="289471"/>
                  <a:pt x="159019" y="287601"/>
                </a:cubicBezTo>
                <a:cubicBezTo>
                  <a:pt x="144060" y="289471"/>
                  <a:pt x="128139" y="287612"/>
                  <a:pt x="114141" y="293211"/>
                </a:cubicBezTo>
                <a:cubicBezTo>
                  <a:pt x="100231" y="298775"/>
                  <a:pt x="104535" y="317840"/>
                  <a:pt x="97311" y="326870"/>
                </a:cubicBezTo>
                <a:cubicBezTo>
                  <a:pt x="93099" y="332135"/>
                  <a:pt x="85661" y="333773"/>
                  <a:pt x="80482" y="338089"/>
                </a:cubicBezTo>
                <a:cubicBezTo>
                  <a:pt x="64284" y="351587"/>
                  <a:pt x="63465" y="355200"/>
                  <a:pt x="52433" y="371748"/>
                </a:cubicBezTo>
                <a:cubicBezTo>
                  <a:pt x="50563" y="384838"/>
                  <a:pt x="50302" y="398260"/>
                  <a:pt x="46823" y="411017"/>
                </a:cubicBezTo>
                <a:cubicBezTo>
                  <a:pt x="44623" y="419085"/>
                  <a:pt x="36159" y="425112"/>
                  <a:pt x="35603" y="433456"/>
                </a:cubicBezTo>
                <a:cubicBezTo>
                  <a:pt x="34844" y="444843"/>
                  <a:pt x="36658" y="491662"/>
                  <a:pt x="46823" y="511993"/>
                </a:cubicBezTo>
                <a:cubicBezTo>
                  <a:pt x="49838" y="518023"/>
                  <a:pt x="55027" y="522793"/>
                  <a:pt x="58042" y="528823"/>
                </a:cubicBezTo>
                <a:cubicBezTo>
                  <a:pt x="81263" y="575267"/>
                  <a:pt x="42722" y="514257"/>
                  <a:pt x="74872" y="562482"/>
                </a:cubicBezTo>
                <a:cubicBezTo>
                  <a:pt x="73002" y="598011"/>
                  <a:pt x="75626" y="634064"/>
                  <a:pt x="69262" y="669068"/>
                </a:cubicBezTo>
                <a:cubicBezTo>
                  <a:pt x="67843" y="676874"/>
                  <a:pt x="57304" y="679636"/>
                  <a:pt x="52433" y="685898"/>
                </a:cubicBezTo>
                <a:cubicBezTo>
                  <a:pt x="5467" y="746283"/>
                  <a:pt x="51368" y="698182"/>
                  <a:pt x="13164" y="736386"/>
                </a:cubicBezTo>
                <a:cubicBezTo>
                  <a:pt x="3838" y="764362"/>
                  <a:pt x="-8015" y="783786"/>
                  <a:pt x="7554" y="814924"/>
                </a:cubicBezTo>
                <a:cubicBezTo>
                  <a:pt x="14650" y="829116"/>
                  <a:pt x="31693" y="835888"/>
                  <a:pt x="41213" y="848582"/>
                </a:cubicBezTo>
                <a:lnTo>
                  <a:pt x="58042" y="871022"/>
                </a:lnTo>
                <a:cubicBezTo>
                  <a:pt x="61782" y="882242"/>
                  <a:pt x="66394" y="893208"/>
                  <a:pt x="69262" y="904681"/>
                </a:cubicBezTo>
                <a:cubicBezTo>
                  <a:pt x="71132" y="912161"/>
                  <a:pt x="70056" y="921100"/>
                  <a:pt x="74872" y="927120"/>
                </a:cubicBezTo>
                <a:cubicBezTo>
                  <a:pt x="78566" y="931737"/>
                  <a:pt x="85996" y="931174"/>
                  <a:pt x="91701" y="932730"/>
                </a:cubicBezTo>
                <a:cubicBezTo>
                  <a:pt x="106578" y="936787"/>
                  <a:pt x="121620" y="940209"/>
                  <a:pt x="136580" y="943949"/>
                </a:cubicBezTo>
                <a:cubicBezTo>
                  <a:pt x="140433" y="963212"/>
                  <a:pt x="142522" y="975966"/>
                  <a:pt x="147799" y="994438"/>
                </a:cubicBezTo>
                <a:cubicBezTo>
                  <a:pt x="149423" y="1000124"/>
                  <a:pt x="149715" y="1006650"/>
                  <a:pt x="153409" y="1011267"/>
                </a:cubicBezTo>
                <a:cubicBezTo>
                  <a:pt x="157621" y="1016532"/>
                  <a:pt x="164629" y="1018747"/>
                  <a:pt x="170239" y="1022487"/>
                </a:cubicBezTo>
                <a:cubicBezTo>
                  <a:pt x="181459" y="1018747"/>
                  <a:pt x="194058" y="1017827"/>
                  <a:pt x="203898" y="1011267"/>
                </a:cubicBezTo>
                <a:cubicBezTo>
                  <a:pt x="227685" y="995408"/>
                  <a:pt x="214697" y="1003062"/>
                  <a:pt x="243166" y="988828"/>
                </a:cubicBezTo>
                <a:cubicBezTo>
                  <a:pt x="240997" y="969303"/>
                  <a:pt x="239596" y="924569"/>
                  <a:pt x="226337" y="904681"/>
                </a:cubicBezTo>
                <a:lnTo>
                  <a:pt x="215117" y="887851"/>
                </a:lnTo>
                <a:cubicBezTo>
                  <a:pt x="217089" y="862211"/>
                  <a:pt x="201590" y="813513"/>
                  <a:pt x="237556" y="803704"/>
                </a:cubicBezTo>
                <a:cubicBezTo>
                  <a:pt x="252101" y="799737"/>
                  <a:pt x="267475" y="799964"/>
                  <a:pt x="282435" y="798094"/>
                </a:cubicBezTo>
                <a:cubicBezTo>
                  <a:pt x="284232" y="790904"/>
                  <a:pt x="289631" y="766873"/>
                  <a:pt x="293655" y="758825"/>
                </a:cubicBezTo>
                <a:cubicBezTo>
                  <a:pt x="315404" y="715325"/>
                  <a:pt x="296383" y="767470"/>
                  <a:pt x="310484" y="725166"/>
                </a:cubicBezTo>
                <a:cubicBezTo>
                  <a:pt x="309100" y="715481"/>
                  <a:pt x="299264" y="648270"/>
                  <a:pt x="299264" y="641019"/>
                </a:cubicBezTo>
                <a:cubicBezTo>
                  <a:pt x="299264" y="629645"/>
                  <a:pt x="296314" y="614850"/>
                  <a:pt x="304874" y="607360"/>
                </a:cubicBezTo>
                <a:cubicBezTo>
                  <a:pt x="314825" y="598653"/>
                  <a:pt x="331053" y="603621"/>
                  <a:pt x="344143" y="601751"/>
                </a:cubicBezTo>
                <a:cubicBezTo>
                  <a:pt x="346013" y="596141"/>
                  <a:pt x="349753" y="590834"/>
                  <a:pt x="349753" y="584921"/>
                </a:cubicBezTo>
                <a:cubicBezTo>
                  <a:pt x="349753" y="543151"/>
                  <a:pt x="346422" y="550824"/>
                  <a:pt x="338533" y="523213"/>
                </a:cubicBezTo>
                <a:cubicBezTo>
                  <a:pt x="336415" y="515800"/>
                  <a:pt x="335960" y="507861"/>
                  <a:pt x="332923" y="500774"/>
                </a:cubicBezTo>
                <a:cubicBezTo>
                  <a:pt x="330267" y="494577"/>
                  <a:pt x="324719" y="489974"/>
                  <a:pt x="321704" y="483944"/>
                </a:cubicBezTo>
                <a:cubicBezTo>
                  <a:pt x="319060" y="478655"/>
                  <a:pt x="319374" y="472035"/>
                  <a:pt x="316094" y="467115"/>
                </a:cubicBezTo>
                <a:cubicBezTo>
                  <a:pt x="311693" y="460514"/>
                  <a:pt x="304874" y="455896"/>
                  <a:pt x="299264" y="450286"/>
                </a:cubicBezTo>
                <a:lnTo>
                  <a:pt x="288045" y="416627"/>
                </a:lnTo>
                <a:cubicBezTo>
                  <a:pt x="286175" y="411017"/>
                  <a:pt x="283869" y="405534"/>
                  <a:pt x="282435" y="399797"/>
                </a:cubicBezTo>
                <a:lnTo>
                  <a:pt x="276825" y="377358"/>
                </a:lnTo>
                <a:cubicBezTo>
                  <a:pt x="278695" y="366138"/>
                  <a:pt x="277815" y="354093"/>
                  <a:pt x="282435" y="343699"/>
                </a:cubicBezTo>
                <a:cubicBezTo>
                  <a:pt x="285657" y="336449"/>
                  <a:pt x="294863" y="333471"/>
                  <a:pt x="299264" y="326870"/>
                </a:cubicBezTo>
                <a:cubicBezTo>
                  <a:pt x="302544" y="321950"/>
                  <a:pt x="302229" y="315329"/>
                  <a:pt x="304874" y="310040"/>
                </a:cubicBezTo>
                <a:cubicBezTo>
                  <a:pt x="307889" y="304010"/>
                  <a:pt x="312354" y="298821"/>
                  <a:pt x="316094" y="293211"/>
                </a:cubicBezTo>
                <a:cubicBezTo>
                  <a:pt x="329962" y="251607"/>
                  <a:pt x="325099" y="273276"/>
                  <a:pt x="316094" y="192234"/>
                </a:cubicBezTo>
                <a:cubicBezTo>
                  <a:pt x="315441" y="186357"/>
                  <a:pt x="314665" y="179586"/>
                  <a:pt x="310484" y="175405"/>
                </a:cubicBezTo>
                <a:cubicBezTo>
                  <a:pt x="306303" y="171224"/>
                  <a:pt x="299265" y="171665"/>
                  <a:pt x="293655" y="169795"/>
                </a:cubicBezTo>
                <a:cubicBezTo>
                  <a:pt x="286175" y="158575"/>
                  <a:pt x="274485" y="149218"/>
                  <a:pt x="271215" y="136136"/>
                </a:cubicBezTo>
                <a:cubicBezTo>
                  <a:pt x="258183" y="84003"/>
                  <a:pt x="273755" y="148830"/>
                  <a:pt x="259996" y="80038"/>
                </a:cubicBezTo>
                <a:cubicBezTo>
                  <a:pt x="258484" y="72478"/>
                  <a:pt x="259203" y="63619"/>
                  <a:pt x="254386" y="57598"/>
                </a:cubicBezTo>
                <a:cubicBezTo>
                  <a:pt x="250692" y="52981"/>
                  <a:pt x="243166" y="53859"/>
                  <a:pt x="237556" y="51989"/>
                </a:cubicBezTo>
                <a:cubicBezTo>
                  <a:pt x="214504" y="36620"/>
                  <a:pt x="212313" y="-8785"/>
                  <a:pt x="203898" y="1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673676" y="4811548"/>
            <a:ext cx="493664" cy="1043893"/>
          </a:xfrm>
          <a:custGeom>
            <a:avLst/>
            <a:gdLst>
              <a:gd name="connsiteX0" fmla="*/ 173905 w 493664"/>
              <a:gd name="connsiteY0" fmla="*/ 920010 h 1043893"/>
              <a:gd name="connsiteX1" fmla="*/ 129026 w 493664"/>
              <a:gd name="connsiteY1" fmla="*/ 925619 h 1043893"/>
              <a:gd name="connsiteX2" fmla="*/ 112197 w 493664"/>
              <a:gd name="connsiteY2" fmla="*/ 920010 h 1043893"/>
              <a:gd name="connsiteX3" fmla="*/ 117807 w 493664"/>
              <a:gd name="connsiteY3" fmla="*/ 886351 h 1043893"/>
              <a:gd name="connsiteX4" fmla="*/ 129026 w 493664"/>
              <a:gd name="connsiteY4" fmla="*/ 869521 h 1043893"/>
              <a:gd name="connsiteX5" fmla="*/ 89757 w 493664"/>
              <a:gd name="connsiteY5" fmla="*/ 847082 h 1043893"/>
              <a:gd name="connsiteX6" fmla="*/ 72928 w 493664"/>
              <a:gd name="connsiteY6" fmla="*/ 835862 h 1043893"/>
              <a:gd name="connsiteX7" fmla="*/ 78538 w 493664"/>
              <a:gd name="connsiteY7" fmla="*/ 802203 h 1043893"/>
              <a:gd name="connsiteX8" fmla="*/ 95367 w 493664"/>
              <a:gd name="connsiteY8" fmla="*/ 785374 h 1043893"/>
              <a:gd name="connsiteX9" fmla="*/ 61708 w 493664"/>
              <a:gd name="connsiteY9" fmla="*/ 762935 h 1043893"/>
              <a:gd name="connsiteX10" fmla="*/ 44879 w 493664"/>
              <a:gd name="connsiteY10" fmla="*/ 751715 h 1043893"/>
              <a:gd name="connsiteX11" fmla="*/ 33659 w 493664"/>
              <a:gd name="connsiteY11" fmla="*/ 734886 h 1043893"/>
              <a:gd name="connsiteX12" fmla="*/ 39269 w 493664"/>
              <a:gd name="connsiteY12" fmla="*/ 656348 h 1043893"/>
              <a:gd name="connsiteX13" fmla="*/ 61708 w 493664"/>
              <a:gd name="connsiteY13" fmla="*/ 639519 h 1043893"/>
              <a:gd name="connsiteX14" fmla="*/ 78538 w 493664"/>
              <a:gd name="connsiteY14" fmla="*/ 628299 h 1043893"/>
              <a:gd name="connsiteX15" fmla="*/ 112197 w 493664"/>
              <a:gd name="connsiteY15" fmla="*/ 600250 h 1043893"/>
              <a:gd name="connsiteX16" fmla="*/ 123416 w 493664"/>
              <a:gd name="connsiteY16" fmla="*/ 583421 h 1043893"/>
              <a:gd name="connsiteX17" fmla="*/ 117807 w 493664"/>
              <a:gd name="connsiteY17" fmla="*/ 566591 h 1043893"/>
              <a:gd name="connsiteX18" fmla="*/ 106587 w 493664"/>
              <a:gd name="connsiteY18" fmla="*/ 516103 h 1043893"/>
              <a:gd name="connsiteX19" fmla="*/ 84148 w 493664"/>
              <a:gd name="connsiteY19" fmla="*/ 521713 h 1043893"/>
              <a:gd name="connsiteX20" fmla="*/ 78538 w 493664"/>
              <a:gd name="connsiteY20" fmla="*/ 549762 h 1043893"/>
              <a:gd name="connsiteX21" fmla="*/ 72928 w 493664"/>
              <a:gd name="connsiteY21" fmla="*/ 566591 h 1043893"/>
              <a:gd name="connsiteX22" fmla="*/ 50489 w 493664"/>
              <a:gd name="connsiteY22" fmla="*/ 555372 h 1043893"/>
              <a:gd name="connsiteX23" fmla="*/ 22440 w 493664"/>
              <a:gd name="connsiteY23" fmla="*/ 521713 h 1043893"/>
              <a:gd name="connsiteX24" fmla="*/ 11220 w 493664"/>
              <a:gd name="connsiteY24" fmla="*/ 488054 h 1043893"/>
              <a:gd name="connsiteX25" fmla="*/ 5610 w 493664"/>
              <a:gd name="connsiteY25" fmla="*/ 448785 h 1043893"/>
              <a:gd name="connsiteX26" fmla="*/ 0 w 493664"/>
              <a:gd name="connsiteY26" fmla="*/ 431956 h 1043893"/>
              <a:gd name="connsiteX27" fmla="*/ 5610 w 493664"/>
              <a:gd name="connsiteY27" fmla="*/ 415126 h 1043893"/>
              <a:gd name="connsiteX28" fmla="*/ 44879 w 493664"/>
              <a:gd name="connsiteY28" fmla="*/ 420736 h 1043893"/>
              <a:gd name="connsiteX29" fmla="*/ 61708 w 493664"/>
              <a:gd name="connsiteY29" fmla="*/ 426346 h 1043893"/>
              <a:gd name="connsiteX30" fmla="*/ 84148 w 493664"/>
              <a:gd name="connsiteY30" fmla="*/ 420736 h 1043893"/>
              <a:gd name="connsiteX31" fmla="*/ 106587 w 493664"/>
              <a:gd name="connsiteY31" fmla="*/ 403907 h 1043893"/>
              <a:gd name="connsiteX32" fmla="*/ 100977 w 493664"/>
              <a:gd name="connsiteY32" fmla="*/ 269271 h 1043893"/>
              <a:gd name="connsiteX33" fmla="*/ 95367 w 493664"/>
              <a:gd name="connsiteY33" fmla="*/ 252442 h 1043893"/>
              <a:gd name="connsiteX34" fmla="*/ 84148 w 493664"/>
              <a:gd name="connsiteY34" fmla="*/ 235612 h 1043893"/>
              <a:gd name="connsiteX35" fmla="*/ 84148 w 493664"/>
              <a:gd name="connsiteY35" fmla="*/ 16829 h 1043893"/>
              <a:gd name="connsiteX36" fmla="*/ 117807 w 493664"/>
              <a:gd name="connsiteY36" fmla="*/ 0 h 1043893"/>
              <a:gd name="connsiteX37" fmla="*/ 246832 w 493664"/>
              <a:gd name="connsiteY37" fmla="*/ 5610 h 1043893"/>
              <a:gd name="connsiteX38" fmla="*/ 280491 w 493664"/>
              <a:gd name="connsiteY38" fmla="*/ 16829 h 1043893"/>
              <a:gd name="connsiteX39" fmla="*/ 297321 w 493664"/>
              <a:gd name="connsiteY39" fmla="*/ 50488 h 1043893"/>
              <a:gd name="connsiteX40" fmla="*/ 302930 w 493664"/>
              <a:gd name="connsiteY40" fmla="*/ 67318 h 1043893"/>
              <a:gd name="connsiteX41" fmla="*/ 319760 w 493664"/>
              <a:gd name="connsiteY41" fmla="*/ 84147 h 1043893"/>
              <a:gd name="connsiteX42" fmla="*/ 342199 w 493664"/>
              <a:gd name="connsiteY42" fmla="*/ 117806 h 1043893"/>
              <a:gd name="connsiteX43" fmla="*/ 359029 w 493664"/>
              <a:gd name="connsiteY43" fmla="*/ 162684 h 1043893"/>
              <a:gd name="connsiteX44" fmla="*/ 370248 w 493664"/>
              <a:gd name="connsiteY44" fmla="*/ 196343 h 1043893"/>
              <a:gd name="connsiteX45" fmla="*/ 375858 w 493664"/>
              <a:gd name="connsiteY45" fmla="*/ 218783 h 1043893"/>
              <a:gd name="connsiteX46" fmla="*/ 387078 w 493664"/>
              <a:gd name="connsiteY46" fmla="*/ 241222 h 1043893"/>
              <a:gd name="connsiteX47" fmla="*/ 398297 w 493664"/>
              <a:gd name="connsiteY47" fmla="*/ 274881 h 1043893"/>
              <a:gd name="connsiteX48" fmla="*/ 415127 w 493664"/>
              <a:gd name="connsiteY48" fmla="*/ 308540 h 1043893"/>
              <a:gd name="connsiteX49" fmla="*/ 426346 w 493664"/>
              <a:gd name="connsiteY49" fmla="*/ 342199 h 1043893"/>
              <a:gd name="connsiteX50" fmla="*/ 431956 w 493664"/>
              <a:gd name="connsiteY50" fmla="*/ 359028 h 1043893"/>
              <a:gd name="connsiteX51" fmla="*/ 443176 w 493664"/>
              <a:gd name="connsiteY51" fmla="*/ 392687 h 1043893"/>
              <a:gd name="connsiteX52" fmla="*/ 448786 w 493664"/>
              <a:gd name="connsiteY52" fmla="*/ 409516 h 1043893"/>
              <a:gd name="connsiteX53" fmla="*/ 443176 w 493664"/>
              <a:gd name="connsiteY53" fmla="*/ 532932 h 1043893"/>
              <a:gd name="connsiteX54" fmla="*/ 437566 w 493664"/>
              <a:gd name="connsiteY54" fmla="*/ 566591 h 1043893"/>
              <a:gd name="connsiteX55" fmla="*/ 448786 w 493664"/>
              <a:gd name="connsiteY55" fmla="*/ 774154 h 1043893"/>
              <a:gd name="connsiteX56" fmla="*/ 454395 w 493664"/>
              <a:gd name="connsiteY56" fmla="*/ 807813 h 1043893"/>
              <a:gd name="connsiteX57" fmla="*/ 465615 w 493664"/>
              <a:gd name="connsiteY57" fmla="*/ 830253 h 1043893"/>
              <a:gd name="connsiteX58" fmla="*/ 471225 w 493664"/>
              <a:gd name="connsiteY58" fmla="*/ 847082 h 1043893"/>
              <a:gd name="connsiteX59" fmla="*/ 482445 w 493664"/>
              <a:gd name="connsiteY59" fmla="*/ 925619 h 1043893"/>
              <a:gd name="connsiteX60" fmla="*/ 488054 w 493664"/>
              <a:gd name="connsiteY60" fmla="*/ 948059 h 1043893"/>
              <a:gd name="connsiteX61" fmla="*/ 493664 w 493664"/>
              <a:gd name="connsiteY61" fmla="*/ 976108 h 1043893"/>
              <a:gd name="connsiteX62" fmla="*/ 476835 w 493664"/>
              <a:gd name="connsiteY62" fmla="*/ 1015376 h 1043893"/>
              <a:gd name="connsiteX63" fmla="*/ 460005 w 493664"/>
              <a:gd name="connsiteY63" fmla="*/ 1020986 h 1043893"/>
              <a:gd name="connsiteX64" fmla="*/ 409517 w 493664"/>
              <a:gd name="connsiteY64" fmla="*/ 1032206 h 1043893"/>
              <a:gd name="connsiteX65" fmla="*/ 403907 w 493664"/>
              <a:gd name="connsiteY65" fmla="*/ 1015376 h 1043893"/>
              <a:gd name="connsiteX66" fmla="*/ 392687 w 493664"/>
              <a:gd name="connsiteY66" fmla="*/ 942449 h 1043893"/>
              <a:gd name="connsiteX67" fmla="*/ 387078 w 493664"/>
              <a:gd name="connsiteY67" fmla="*/ 908790 h 1043893"/>
              <a:gd name="connsiteX68" fmla="*/ 375858 w 493664"/>
              <a:gd name="connsiteY68" fmla="*/ 925619 h 1043893"/>
              <a:gd name="connsiteX69" fmla="*/ 342199 w 493664"/>
              <a:gd name="connsiteY69" fmla="*/ 942449 h 1043893"/>
              <a:gd name="connsiteX70" fmla="*/ 297321 w 493664"/>
              <a:gd name="connsiteY70" fmla="*/ 936839 h 1043893"/>
              <a:gd name="connsiteX71" fmla="*/ 286101 w 493664"/>
              <a:gd name="connsiteY71" fmla="*/ 903180 h 1043893"/>
              <a:gd name="connsiteX72" fmla="*/ 269272 w 493664"/>
              <a:gd name="connsiteY72" fmla="*/ 869521 h 1043893"/>
              <a:gd name="connsiteX73" fmla="*/ 252442 w 493664"/>
              <a:gd name="connsiteY73" fmla="*/ 858302 h 1043893"/>
              <a:gd name="connsiteX74" fmla="*/ 213173 w 493664"/>
              <a:gd name="connsiteY74" fmla="*/ 875131 h 1043893"/>
              <a:gd name="connsiteX75" fmla="*/ 201954 w 493664"/>
              <a:gd name="connsiteY75" fmla="*/ 908790 h 1043893"/>
              <a:gd name="connsiteX76" fmla="*/ 173905 w 493664"/>
              <a:gd name="connsiteY76" fmla="*/ 920010 h 104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493664" h="1043893">
                <a:moveTo>
                  <a:pt x="173905" y="920010"/>
                </a:moveTo>
                <a:cubicBezTo>
                  <a:pt x="161751" y="922815"/>
                  <a:pt x="144102" y="925619"/>
                  <a:pt x="129026" y="925619"/>
                </a:cubicBezTo>
                <a:cubicBezTo>
                  <a:pt x="123113" y="925619"/>
                  <a:pt x="113821" y="925696"/>
                  <a:pt x="112197" y="920010"/>
                </a:cubicBezTo>
                <a:cubicBezTo>
                  <a:pt x="109072" y="909073"/>
                  <a:pt x="114210" y="897142"/>
                  <a:pt x="117807" y="886351"/>
                </a:cubicBezTo>
                <a:cubicBezTo>
                  <a:pt x="119939" y="879955"/>
                  <a:pt x="125286" y="875131"/>
                  <a:pt x="129026" y="869521"/>
                </a:cubicBezTo>
                <a:cubicBezTo>
                  <a:pt x="88015" y="842181"/>
                  <a:pt x="139592" y="875560"/>
                  <a:pt x="89757" y="847082"/>
                </a:cubicBezTo>
                <a:cubicBezTo>
                  <a:pt x="83903" y="843737"/>
                  <a:pt x="78538" y="839602"/>
                  <a:pt x="72928" y="835862"/>
                </a:cubicBezTo>
                <a:cubicBezTo>
                  <a:pt x="74798" y="824642"/>
                  <a:pt x="73918" y="812597"/>
                  <a:pt x="78538" y="802203"/>
                </a:cubicBezTo>
                <a:cubicBezTo>
                  <a:pt x="81760" y="794953"/>
                  <a:pt x="98492" y="792666"/>
                  <a:pt x="95367" y="785374"/>
                </a:cubicBezTo>
                <a:cubicBezTo>
                  <a:pt x="90055" y="772980"/>
                  <a:pt x="72928" y="770415"/>
                  <a:pt x="61708" y="762935"/>
                </a:cubicBezTo>
                <a:lnTo>
                  <a:pt x="44879" y="751715"/>
                </a:lnTo>
                <a:cubicBezTo>
                  <a:pt x="41139" y="746105"/>
                  <a:pt x="34055" y="741616"/>
                  <a:pt x="33659" y="734886"/>
                </a:cubicBezTo>
                <a:cubicBezTo>
                  <a:pt x="32118" y="708685"/>
                  <a:pt x="31863" y="681528"/>
                  <a:pt x="39269" y="656348"/>
                </a:cubicBezTo>
                <a:cubicBezTo>
                  <a:pt x="41907" y="647378"/>
                  <a:pt x="54100" y="644953"/>
                  <a:pt x="61708" y="639519"/>
                </a:cubicBezTo>
                <a:cubicBezTo>
                  <a:pt x="67195" y="635600"/>
                  <a:pt x="73358" y="632615"/>
                  <a:pt x="78538" y="628299"/>
                </a:cubicBezTo>
                <a:cubicBezTo>
                  <a:pt x="121732" y="592304"/>
                  <a:pt x="70410" y="628108"/>
                  <a:pt x="112197" y="600250"/>
                </a:cubicBezTo>
                <a:cubicBezTo>
                  <a:pt x="115937" y="594640"/>
                  <a:pt x="122308" y="590071"/>
                  <a:pt x="123416" y="583421"/>
                </a:cubicBezTo>
                <a:cubicBezTo>
                  <a:pt x="124388" y="577588"/>
                  <a:pt x="119431" y="572277"/>
                  <a:pt x="117807" y="566591"/>
                </a:cubicBezTo>
                <a:cubicBezTo>
                  <a:pt x="112524" y="548099"/>
                  <a:pt x="110445" y="535392"/>
                  <a:pt x="106587" y="516103"/>
                </a:cubicBezTo>
                <a:cubicBezTo>
                  <a:pt x="99107" y="517973"/>
                  <a:pt x="89084" y="515790"/>
                  <a:pt x="84148" y="521713"/>
                </a:cubicBezTo>
                <a:cubicBezTo>
                  <a:pt x="78044" y="529038"/>
                  <a:pt x="80851" y="540512"/>
                  <a:pt x="78538" y="549762"/>
                </a:cubicBezTo>
                <a:cubicBezTo>
                  <a:pt x="77104" y="555499"/>
                  <a:pt x="74798" y="560981"/>
                  <a:pt x="72928" y="566591"/>
                </a:cubicBezTo>
                <a:cubicBezTo>
                  <a:pt x="65448" y="562851"/>
                  <a:pt x="57294" y="560233"/>
                  <a:pt x="50489" y="555372"/>
                </a:cubicBezTo>
                <a:cubicBezTo>
                  <a:pt x="41886" y="549227"/>
                  <a:pt x="27017" y="532012"/>
                  <a:pt x="22440" y="521713"/>
                </a:cubicBezTo>
                <a:cubicBezTo>
                  <a:pt x="17637" y="510906"/>
                  <a:pt x="11220" y="488054"/>
                  <a:pt x="11220" y="488054"/>
                </a:cubicBezTo>
                <a:cubicBezTo>
                  <a:pt x="9350" y="474964"/>
                  <a:pt x="8203" y="461751"/>
                  <a:pt x="5610" y="448785"/>
                </a:cubicBezTo>
                <a:cubicBezTo>
                  <a:pt x="4450" y="442987"/>
                  <a:pt x="0" y="437869"/>
                  <a:pt x="0" y="431956"/>
                </a:cubicBezTo>
                <a:cubicBezTo>
                  <a:pt x="0" y="426043"/>
                  <a:pt x="3740" y="420736"/>
                  <a:pt x="5610" y="415126"/>
                </a:cubicBezTo>
                <a:cubicBezTo>
                  <a:pt x="18700" y="416996"/>
                  <a:pt x="31913" y="418143"/>
                  <a:pt x="44879" y="420736"/>
                </a:cubicBezTo>
                <a:cubicBezTo>
                  <a:pt x="50677" y="421896"/>
                  <a:pt x="55795" y="426346"/>
                  <a:pt x="61708" y="426346"/>
                </a:cubicBezTo>
                <a:cubicBezTo>
                  <a:pt x="69418" y="426346"/>
                  <a:pt x="76668" y="422606"/>
                  <a:pt x="84148" y="420736"/>
                </a:cubicBezTo>
                <a:cubicBezTo>
                  <a:pt x="91628" y="415126"/>
                  <a:pt x="105555" y="413199"/>
                  <a:pt x="106587" y="403907"/>
                </a:cubicBezTo>
                <a:cubicBezTo>
                  <a:pt x="111547" y="359264"/>
                  <a:pt x="104295" y="314066"/>
                  <a:pt x="100977" y="269271"/>
                </a:cubicBezTo>
                <a:cubicBezTo>
                  <a:pt x="100540" y="263374"/>
                  <a:pt x="98011" y="257731"/>
                  <a:pt x="95367" y="252442"/>
                </a:cubicBezTo>
                <a:cubicBezTo>
                  <a:pt x="92352" y="246412"/>
                  <a:pt x="87888" y="241222"/>
                  <a:pt x="84148" y="235612"/>
                </a:cubicBezTo>
                <a:cubicBezTo>
                  <a:pt x="81846" y="184979"/>
                  <a:pt x="72443" y="72427"/>
                  <a:pt x="84148" y="16829"/>
                </a:cubicBezTo>
                <a:cubicBezTo>
                  <a:pt x="85789" y="9033"/>
                  <a:pt x="112218" y="1863"/>
                  <a:pt x="117807" y="0"/>
                </a:cubicBezTo>
                <a:cubicBezTo>
                  <a:pt x="160815" y="1870"/>
                  <a:pt x="204012" y="1180"/>
                  <a:pt x="246832" y="5610"/>
                </a:cubicBezTo>
                <a:cubicBezTo>
                  <a:pt x="258596" y="6827"/>
                  <a:pt x="280491" y="16829"/>
                  <a:pt x="280491" y="16829"/>
                </a:cubicBezTo>
                <a:cubicBezTo>
                  <a:pt x="294594" y="59139"/>
                  <a:pt x="275568" y="6981"/>
                  <a:pt x="297321" y="50488"/>
                </a:cubicBezTo>
                <a:cubicBezTo>
                  <a:pt x="299965" y="55777"/>
                  <a:pt x="299650" y="62398"/>
                  <a:pt x="302930" y="67318"/>
                </a:cubicBezTo>
                <a:cubicBezTo>
                  <a:pt x="307331" y="73919"/>
                  <a:pt x="314889" y="77885"/>
                  <a:pt x="319760" y="84147"/>
                </a:cubicBezTo>
                <a:cubicBezTo>
                  <a:pt x="328039" y="94791"/>
                  <a:pt x="336168" y="105745"/>
                  <a:pt x="342199" y="117806"/>
                </a:cubicBezTo>
                <a:cubicBezTo>
                  <a:pt x="361007" y="155421"/>
                  <a:pt x="347573" y="124498"/>
                  <a:pt x="359029" y="162684"/>
                </a:cubicBezTo>
                <a:cubicBezTo>
                  <a:pt x="362427" y="174012"/>
                  <a:pt x="367380" y="184870"/>
                  <a:pt x="370248" y="196343"/>
                </a:cubicBezTo>
                <a:cubicBezTo>
                  <a:pt x="372118" y="203823"/>
                  <a:pt x="373151" y="211564"/>
                  <a:pt x="375858" y="218783"/>
                </a:cubicBezTo>
                <a:cubicBezTo>
                  <a:pt x="378794" y="226613"/>
                  <a:pt x="383972" y="233458"/>
                  <a:pt x="387078" y="241222"/>
                </a:cubicBezTo>
                <a:cubicBezTo>
                  <a:pt x="391470" y="252203"/>
                  <a:pt x="394557" y="263661"/>
                  <a:pt x="398297" y="274881"/>
                </a:cubicBezTo>
                <a:cubicBezTo>
                  <a:pt x="418754" y="336254"/>
                  <a:pt x="386129" y="243292"/>
                  <a:pt x="415127" y="308540"/>
                </a:cubicBezTo>
                <a:cubicBezTo>
                  <a:pt x="419930" y="319347"/>
                  <a:pt x="422606" y="330979"/>
                  <a:pt x="426346" y="342199"/>
                </a:cubicBezTo>
                <a:lnTo>
                  <a:pt x="431956" y="359028"/>
                </a:lnTo>
                <a:lnTo>
                  <a:pt x="443176" y="392687"/>
                </a:lnTo>
                <a:lnTo>
                  <a:pt x="448786" y="409516"/>
                </a:lnTo>
                <a:cubicBezTo>
                  <a:pt x="446916" y="450655"/>
                  <a:pt x="446110" y="491856"/>
                  <a:pt x="443176" y="532932"/>
                </a:cubicBezTo>
                <a:cubicBezTo>
                  <a:pt x="442366" y="544278"/>
                  <a:pt x="437566" y="555217"/>
                  <a:pt x="437566" y="566591"/>
                </a:cubicBezTo>
                <a:cubicBezTo>
                  <a:pt x="437566" y="745885"/>
                  <a:pt x="423599" y="698597"/>
                  <a:pt x="448786" y="774154"/>
                </a:cubicBezTo>
                <a:cubicBezTo>
                  <a:pt x="450656" y="785374"/>
                  <a:pt x="451127" y="796918"/>
                  <a:pt x="454395" y="807813"/>
                </a:cubicBezTo>
                <a:cubicBezTo>
                  <a:pt x="456798" y="815823"/>
                  <a:pt x="462321" y="822566"/>
                  <a:pt x="465615" y="830253"/>
                </a:cubicBezTo>
                <a:cubicBezTo>
                  <a:pt x="467944" y="835688"/>
                  <a:pt x="469355" y="841472"/>
                  <a:pt x="471225" y="847082"/>
                </a:cubicBezTo>
                <a:cubicBezTo>
                  <a:pt x="474674" y="874671"/>
                  <a:pt x="477051" y="898649"/>
                  <a:pt x="482445" y="925619"/>
                </a:cubicBezTo>
                <a:cubicBezTo>
                  <a:pt x="483957" y="933179"/>
                  <a:pt x="486382" y="940532"/>
                  <a:pt x="488054" y="948059"/>
                </a:cubicBezTo>
                <a:cubicBezTo>
                  <a:pt x="490122" y="957367"/>
                  <a:pt x="491794" y="966758"/>
                  <a:pt x="493664" y="976108"/>
                </a:cubicBezTo>
                <a:cubicBezTo>
                  <a:pt x="490296" y="989581"/>
                  <a:pt x="488940" y="1005692"/>
                  <a:pt x="476835" y="1015376"/>
                </a:cubicBezTo>
                <a:cubicBezTo>
                  <a:pt x="472217" y="1019070"/>
                  <a:pt x="465615" y="1019116"/>
                  <a:pt x="460005" y="1020986"/>
                </a:cubicBezTo>
                <a:cubicBezTo>
                  <a:pt x="420736" y="1047166"/>
                  <a:pt x="437566" y="1050906"/>
                  <a:pt x="409517" y="1032206"/>
                </a:cubicBezTo>
                <a:cubicBezTo>
                  <a:pt x="407647" y="1026596"/>
                  <a:pt x="405341" y="1021113"/>
                  <a:pt x="403907" y="1015376"/>
                </a:cubicBezTo>
                <a:cubicBezTo>
                  <a:pt x="396764" y="986806"/>
                  <a:pt x="397228" y="974238"/>
                  <a:pt x="392687" y="942449"/>
                </a:cubicBezTo>
                <a:cubicBezTo>
                  <a:pt x="391078" y="931189"/>
                  <a:pt x="388948" y="920010"/>
                  <a:pt x="387078" y="908790"/>
                </a:cubicBezTo>
                <a:cubicBezTo>
                  <a:pt x="383338" y="914400"/>
                  <a:pt x="380625" y="920852"/>
                  <a:pt x="375858" y="925619"/>
                </a:cubicBezTo>
                <a:cubicBezTo>
                  <a:pt x="364982" y="936495"/>
                  <a:pt x="355888" y="937886"/>
                  <a:pt x="342199" y="942449"/>
                </a:cubicBezTo>
                <a:cubicBezTo>
                  <a:pt x="327240" y="940579"/>
                  <a:pt x="309672" y="945484"/>
                  <a:pt x="297321" y="936839"/>
                </a:cubicBezTo>
                <a:cubicBezTo>
                  <a:pt x="287632" y="930057"/>
                  <a:pt x="289841" y="914400"/>
                  <a:pt x="286101" y="903180"/>
                </a:cubicBezTo>
                <a:cubicBezTo>
                  <a:pt x="281539" y="889495"/>
                  <a:pt x="280145" y="880394"/>
                  <a:pt x="269272" y="869521"/>
                </a:cubicBezTo>
                <a:cubicBezTo>
                  <a:pt x="264505" y="864754"/>
                  <a:pt x="258052" y="862042"/>
                  <a:pt x="252442" y="858302"/>
                </a:cubicBezTo>
                <a:cubicBezTo>
                  <a:pt x="241838" y="860953"/>
                  <a:pt x="220348" y="863651"/>
                  <a:pt x="213173" y="875131"/>
                </a:cubicBezTo>
                <a:cubicBezTo>
                  <a:pt x="206905" y="885160"/>
                  <a:pt x="213174" y="905050"/>
                  <a:pt x="201954" y="908790"/>
                </a:cubicBezTo>
                <a:cubicBezTo>
                  <a:pt x="182615" y="915236"/>
                  <a:pt x="186059" y="917205"/>
                  <a:pt x="173905" y="9200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3561110" y="3470802"/>
            <a:ext cx="561352" cy="1654895"/>
          </a:xfrm>
          <a:custGeom>
            <a:avLst/>
            <a:gdLst>
              <a:gd name="connsiteX0" fmla="*/ 157445 w 561352"/>
              <a:gd name="connsiteY0" fmla="*/ 179514 h 1654895"/>
              <a:gd name="connsiteX1" fmla="*/ 135006 w 561352"/>
              <a:gd name="connsiteY1" fmla="*/ 151465 h 1654895"/>
              <a:gd name="connsiteX2" fmla="*/ 118176 w 561352"/>
              <a:gd name="connsiteY2" fmla="*/ 134635 h 1654895"/>
              <a:gd name="connsiteX3" fmla="*/ 106957 w 561352"/>
              <a:gd name="connsiteY3" fmla="*/ 100976 h 1654895"/>
              <a:gd name="connsiteX4" fmla="*/ 118176 w 561352"/>
              <a:gd name="connsiteY4" fmla="*/ 67318 h 1654895"/>
              <a:gd name="connsiteX5" fmla="*/ 151835 w 561352"/>
              <a:gd name="connsiteY5" fmla="*/ 44878 h 1654895"/>
              <a:gd name="connsiteX6" fmla="*/ 179884 w 561352"/>
              <a:gd name="connsiteY6" fmla="*/ 16829 h 1654895"/>
              <a:gd name="connsiteX7" fmla="*/ 191104 w 561352"/>
              <a:gd name="connsiteY7" fmla="*/ 0 h 1654895"/>
              <a:gd name="connsiteX8" fmla="*/ 202323 w 561352"/>
              <a:gd name="connsiteY8" fmla="*/ 16829 h 1654895"/>
              <a:gd name="connsiteX9" fmla="*/ 219153 w 561352"/>
              <a:gd name="connsiteY9" fmla="*/ 28049 h 1654895"/>
              <a:gd name="connsiteX10" fmla="*/ 224763 w 561352"/>
              <a:gd name="connsiteY10" fmla="*/ 50488 h 1654895"/>
              <a:gd name="connsiteX11" fmla="*/ 235982 w 561352"/>
              <a:gd name="connsiteY11" fmla="*/ 67318 h 1654895"/>
              <a:gd name="connsiteX12" fmla="*/ 275251 w 561352"/>
              <a:gd name="connsiteY12" fmla="*/ 22439 h 1654895"/>
              <a:gd name="connsiteX13" fmla="*/ 292080 w 561352"/>
              <a:gd name="connsiteY13" fmla="*/ 28049 h 1654895"/>
              <a:gd name="connsiteX14" fmla="*/ 308910 w 561352"/>
              <a:gd name="connsiteY14" fmla="*/ 129026 h 1654895"/>
              <a:gd name="connsiteX15" fmla="*/ 320130 w 561352"/>
              <a:gd name="connsiteY15" fmla="*/ 173904 h 1654895"/>
              <a:gd name="connsiteX16" fmla="*/ 331349 w 561352"/>
              <a:gd name="connsiteY16" fmla="*/ 252442 h 1654895"/>
              <a:gd name="connsiteX17" fmla="*/ 342569 w 561352"/>
              <a:gd name="connsiteY17" fmla="*/ 286100 h 1654895"/>
              <a:gd name="connsiteX18" fmla="*/ 353788 w 561352"/>
              <a:gd name="connsiteY18" fmla="*/ 319759 h 1654895"/>
              <a:gd name="connsiteX19" fmla="*/ 365008 w 561352"/>
              <a:gd name="connsiteY19" fmla="*/ 353418 h 1654895"/>
              <a:gd name="connsiteX20" fmla="*/ 370618 w 561352"/>
              <a:gd name="connsiteY20" fmla="*/ 370248 h 1654895"/>
              <a:gd name="connsiteX21" fmla="*/ 381838 w 561352"/>
              <a:gd name="connsiteY21" fmla="*/ 387077 h 1654895"/>
              <a:gd name="connsiteX22" fmla="*/ 393057 w 561352"/>
              <a:gd name="connsiteY22" fmla="*/ 431956 h 1654895"/>
              <a:gd name="connsiteX23" fmla="*/ 376228 w 561352"/>
              <a:gd name="connsiteY23" fmla="*/ 521713 h 1654895"/>
              <a:gd name="connsiteX24" fmla="*/ 365008 w 561352"/>
              <a:gd name="connsiteY24" fmla="*/ 544152 h 1654895"/>
              <a:gd name="connsiteX25" fmla="*/ 353788 w 561352"/>
              <a:gd name="connsiteY25" fmla="*/ 577811 h 1654895"/>
              <a:gd name="connsiteX26" fmla="*/ 359398 w 561352"/>
              <a:gd name="connsiteY26" fmla="*/ 723666 h 1654895"/>
              <a:gd name="connsiteX27" fmla="*/ 376228 w 561352"/>
              <a:gd name="connsiteY27" fmla="*/ 757325 h 1654895"/>
              <a:gd name="connsiteX28" fmla="*/ 381838 w 561352"/>
              <a:gd name="connsiteY28" fmla="*/ 774154 h 1654895"/>
              <a:gd name="connsiteX29" fmla="*/ 398667 w 561352"/>
              <a:gd name="connsiteY29" fmla="*/ 807813 h 1654895"/>
              <a:gd name="connsiteX30" fmla="*/ 404277 w 561352"/>
              <a:gd name="connsiteY30" fmla="*/ 847082 h 1654895"/>
              <a:gd name="connsiteX31" fmla="*/ 432326 w 561352"/>
              <a:gd name="connsiteY31" fmla="*/ 880741 h 1654895"/>
              <a:gd name="connsiteX32" fmla="*/ 443546 w 561352"/>
              <a:gd name="connsiteY32" fmla="*/ 914400 h 1654895"/>
              <a:gd name="connsiteX33" fmla="*/ 449155 w 561352"/>
              <a:gd name="connsiteY33" fmla="*/ 936839 h 1654895"/>
              <a:gd name="connsiteX34" fmla="*/ 460375 w 561352"/>
              <a:gd name="connsiteY34" fmla="*/ 970498 h 1654895"/>
              <a:gd name="connsiteX35" fmla="*/ 471595 w 561352"/>
              <a:gd name="connsiteY35" fmla="*/ 987327 h 1654895"/>
              <a:gd name="connsiteX36" fmla="*/ 482814 w 561352"/>
              <a:gd name="connsiteY36" fmla="*/ 1082694 h 1654895"/>
              <a:gd name="connsiteX37" fmla="*/ 488424 w 561352"/>
              <a:gd name="connsiteY37" fmla="*/ 1099524 h 1654895"/>
              <a:gd name="connsiteX38" fmla="*/ 494034 w 561352"/>
              <a:gd name="connsiteY38" fmla="*/ 1133183 h 1654895"/>
              <a:gd name="connsiteX39" fmla="*/ 505253 w 561352"/>
              <a:gd name="connsiteY39" fmla="*/ 1189281 h 1654895"/>
              <a:gd name="connsiteX40" fmla="*/ 522083 w 561352"/>
              <a:gd name="connsiteY40" fmla="*/ 1273428 h 1654895"/>
              <a:gd name="connsiteX41" fmla="*/ 533303 w 561352"/>
              <a:gd name="connsiteY41" fmla="*/ 1368795 h 1654895"/>
              <a:gd name="connsiteX42" fmla="*/ 538912 w 561352"/>
              <a:gd name="connsiteY42" fmla="*/ 1385624 h 1654895"/>
              <a:gd name="connsiteX43" fmla="*/ 544522 w 561352"/>
              <a:gd name="connsiteY43" fmla="*/ 1413673 h 1654895"/>
              <a:gd name="connsiteX44" fmla="*/ 550132 w 561352"/>
              <a:gd name="connsiteY44" fmla="*/ 1436113 h 1654895"/>
              <a:gd name="connsiteX45" fmla="*/ 561352 w 561352"/>
              <a:gd name="connsiteY45" fmla="*/ 1525870 h 1654895"/>
              <a:gd name="connsiteX46" fmla="*/ 555742 w 561352"/>
              <a:gd name="connsiteY46" fmla="*/ 1542699 h 1654895"/>
              <a:gd name="connsiteX47" fmla="*/ 516473 w 561352"/>
              <a:gd name="connsiteY47" fmla="*/ 1559529 h 1654895"/>
              <a:gd name="connsiteX48" fmla="*/ 510863 w 561352"/>
              <a:gd name="connsiteY48" fmla="*/ 1576358 h 1654895"/>
              <a:gd name="connsiteX49" fmla="*/ 522083 w 561352"/>
              <a:gd name="connsiteY49" fmla="*/ 1632456 h 1654895"/>
              <a:gd name="connsiteX50" fmla="*/ 538912 w 561352"/>
              <a:gd name="connsiteY50" fmla="*/ 1654895 h 1654895"/>
              <a:gd name="connsiteX51" fmla="*/ 533303 w 561352"/>
              <a:gd name="connsiteY51" fmla="*/ 1632456 h 1654895"/>
              <a:gd name="connsiteX52" fmla="*/ 516473 w 561352"/>
              <a:gd name="connsiteY52" fmla="*/ 1615627 h 1654895"/>
              <a:gd name="connsiteX53" fmla="*/ 488424 w 561352"/>
              <a:gd name="connsiteY53" fmla="*/ 1587578 h 1654895"/>
              <a:gd name="connsiteX54" fmla="*/ 465985 w 561352"/>
              <a:gd name="connsiteY54" fmla="*/ 1553919 h 1654895"/>
              <a:gd name="connsiteX55" fmla="*/ 449155 w 561352"/>
              <a:gd name="connsiteY55" fmla="*/ 1503430 h 1654895"/>
              <a:gd name="connsiteX56" fmla="*/ 443546 w 561352"/>
              <a:gd name="connsiteY56" fmla="*/ 1486601 h 1654895"/>
              <a:gd name="connsiteX57" fmla="*/ 437936 w 561352"/>
              <a:gd name="connsiteY57" fmla="*/ 1464162 h 1654895"/>
              <a:gd name="connsiteX58" fmla="*/ 426716 w 561352"/>
              <a:gd name="connsiteY58" fmla="*/ 1447332 h 1654895"/>
              <a:gd name="connsiteX59" fmla="*/ 415496 w 561352"/>
              <a:gd name="connsiteY59" fmla="*/ 1413673 h 1654895"/>
              <a:gd name="connsiteX60" fmla="*/ 404277 w 561352"/>
              <a:gd name="connsiteY60" fmla="*/ 1396844 h 1654895"/>
              <a:gd name="connsiteX61" fmla="*/ 381838 w 561352"/>
              <a:gd name="connsiteY61" fmla="*/ 1363185 h 1654895"/>
              <a:gd name="connsiteX62" fmla="*/ 370618 w 561352"/>
              <a:gd name="connsiteY62" fmla="*/ 1346356 h 1654895"/>
              <a:gd name="connsiteX63" fmla="*/ 179884 w 561352"/>
              <a:gd name="connsiteY63" fmla="*/ 1340746 h 1654895"/>
              <a:gd name="connsiteX64" fmla="*/ 174274 w 561352"/>
              <a:gd name="connsiteY64" fmla="*/ 1323916 h 1654895"/>
              <a:gd name="connsiteX65" fmla="*/ 157445 w 561352"/>
              <a:gd name="connsiteY65" fmla="*/ 1301477 h 1654895"/>
              <a:gd name="connsiteX66" fmla="*/ 151835 w 561352"/>
              <a:gd name="connsiteY66" fmla="*/ 1133183 h 1654895"/>
              <a:gd name="connsiteX67" fmla="*/ 146225 w 561352"/>
              <a:gd name="connsiteY67" fmla="*/ 1110743 h 1654895"/>
              <a:gd name="connsiteX68" fmla="*/ 123786 w 561352"/>
              <a:gd name="connsiteY68" fmla="*/ 1071475 h 1654895"/>
              <a:gd name="connsiteX69" fmla="*/ 106957 w 561352"/>
              <a:gd name="connsiteY69" fmla="*/ 1088304 h 1654895"/>
              <a:gd name="connsiteX70" fmla="*/ 95737 w 561352"/>
              <a:gd name="connsiteY70" fmla="*/ 1121963 h 1654895"/>
              <a:gd name="connsiteX71" fmla="*/ 78907 w 561352"/>
              <a:gd name="connsiteY71" fmla="*/ 1172451 h 1654895"/>
              <a:gd name="connsiteX72" fmla="*/ 73298 w 561352"/>
              <a:gd name="connsiteY72" fmla="*/ 1189281 h 1654895"/>
              <a:gd name="connsiteX73" fmla="*/ 67688 w 561352"/>
              <a:gd name="connsiteY73" fmla="*/ 1211720 h 1654895"/>
              <a:gd name="connsiteX74" fmla="*/ 50858 w 561352"/>
              <a:gd name="connsiteY74" fmla="*/ 1217330 h 1654895"/>
              <a:gd name="connsiteX75" fmla="*/ 34029 w 561352"/>
              <a:gd name="connsiteY75" fmla="*/ 1206110 h 1654895"/>
              <a:gd name="connsiteX76" fmla="*/ 11590 w 561352"/>
              <a:gd name="connsiteY76" fmla="*/ 1172451 h 1654895"/>
              <a:gd name="connsiteX77" fmla="*/ 34029 w 561352"/>
              <a:gd name="connsiteY77" fmla="*/ 1020986 h 1654895"/>
              <a:gd name="connsiteX78" fmla="*/ 67688 w 561352"/>
              <a:gd name="connsiteY78" fmla="*/ 1015376 h 1654895"/>
              <a:gd name="connsiteX79" fmla="*/ 84517 w 561352"/>
              <a:gd name="connsiteY79" fmla="*/ 1004157 h 1654895"/>
              <a:gd name="connsiteX80" fmla="*/ 90127 w 561352"/>
              <a:gd name="connsiteY80" fmla="*/ 953668 h 1654895"/>
              <a:gd name="connsiteX81" fmla="*/ 78907 w 561352"/>
              <a:gd name="connsiteY81" fmla="*/ 936839 h 1654895"/>
              <a:gd name="connsiteX82" fmla="*/ 73298 w 561352"/>
              <a:gd name="connsiteY82" fmla="*/ 920010 h 1654895"/>
              <a:gd name="connsiteX83" fmla="*/ 62078 w 561352"/>
              <a:gd name="connsiteY83" fmla="*/ 903180 h 1654895"/>
              <a:gd name="connsiteX84" fmla="*/ 56468 w 561352"/>
              <a:gd name="connsiteY84" fmla="*/ 880741 h 1654895"/>
              <a:gd name="connsiteX85" fmla="*/ 62078 w 561352"/>
              <a:gd name="connsiteY85" fmla="*/ 830253 h 1654895"/>
              <a:gd name="connsiteX86" fmla="*/ 118176 w 561352"/>
              <a:gd name="connsiteY86" fmla="*/ 813423 h 1654895"/>
              <a:gd name="connsiteX87" fmla="*/ 135006 w 561352"/>
              <a:gd name="connsiteY87" fmla="*/ 802203 h 1654895"/>
              <a:gd name="connsiteX88" fmla="*/ 157445 w 561352"/>
              <a:gd name="connsiteY88" fmla="*/ 768545 h 1654895"/>
              <a:gd name="connsiteX89" fmla="*/ 157445 w 561352"/>
              <a:gd name="connsiteY89" fmla="*/ 718056 h 1654895"/>
              <a:gd name="connsiteX90" fmla="*/ 146225 w 561352"/>
              <a:gd name="connsiteY90" fmla="*/ 673178 h 1654895"/>
              <a:gd name="connsiteX91" fmla="*/ 151835 w 561352"/>
              <a:gd name="connsiteY91" fmla="*/ 628299 h 1654895"/>
              <a:gd name="connsiteX92" fmla="*/ 196714 w 561352"/>
              <a:gd name="connsiteY92" fmla="*/ 622689 h 1654895"/>
              <a:gd name="connsiteX93" fmla="*/ 179884 w 561352"/>
              <a:gd name="connsiteY93" fmla="*/ 532932 h 1654895"/>
              <a:gd name="connsiteX94" fmla="*/ 174274 w 561352"/>
              <a:gd name="connsiteY94" fmla="*/ 516103 h 1654895"/>
              <a:gd name="connsiteX95" fmla="*/ 157445 w 561352"/>
              <a:gd name="connsiteY95" fmla="*/ 504883 h 1654895"/>
              <a:gd name="connsiteX96" fmla="*/ 146225 w 561352"/>
              <a:gd name="connsiteY96" fmla="*/ 482444 h 1654895"/>
              <a:gd name="connsiteX97" fmla="*/ 140615 w 561352"/>
              <a:gd name="connsiteY97" fmla="*/ 465615 h 1654895"/>
              <a:gd name="connsiteX98" fmla="*/ 129396 w 561352"/>
              <a:gd name="connsiteY98" fmla="*/ 448785 h 1654895"/>
              <a:gd name="connsiteX99" fmla="*/ 118176 w 561352"/>
              <a:gd name="connsiteY99" fmla="*/ 415126 h 1654895"/>
              <a:gd name="connsiteX100" fmla="*/ 135006 w 561352"/>
              <a:gd name="connsiteY100" fmla="*/ 330979 h 1654895"/>
              <a:gd name="connsiteX101" fmla="*/ 151835 w 561352"/>
              <a:gd name="connsiteY101" fmla="*/ 319759 h 1654895"/>
              <a:gd name="connsiteX102" fmla="*/ 157445 w 561352"/>
              <a:gd name="connsiteY102" fmla="*/ 302930 h 1654895"/>
              <a:gd name="connsiteX103" fmla="*/ 140615 w 561352"/>
              <a:gd name="connsiteY103" fmla="*/ 201953 h 1654895"/>
              <a:gd name="connsiteX104" fmla="*/ 129396 w 561352"/>
              <a:gd name="connsiteY104" fmla="*/ 162684 h 1654895"/>
              <a:gd name="connsiteX105" fmla="*/ 112566 w 561352"/>
              <a:gd name="connsiteY105" fmla="*/ 106586 h 1654895"/>
              <a:gd name="connsiteX106" fmla="*/ 118176 w 561352"/>
              <a:gd name="connsiteY106" fmla="*/ 72927 h 1654895"/>
              <a:gd name="connsiteX107" fmla="*/ 151835 w 561352"/>
              <a:gd name="connsiteY107" fmla="*/ 50488 h 1654895"/>
              <a:gd name="connsiteX108" fmla="*/ 168665 w 561352"/>
              <a:gd name="connsiteY108" fmla="*/ 39268 h 1654895"/>
              <a:gd name="connsiteX109" fmla="*/ 202323 w 561352"/>
              <a:gd name="connsiteY109" fmla="*/ 28049 h 1654895"/>
              <a:gd name="connsiteX110" fmla="*/ 219153 w 561352"/>
              <a:gd name="connsiteY110" fmla="*/ 33659 h 1654895"/>
              <a:gd name="connsiteX111" fmla="*/ 224763 w 561352"/>
              <a:gd name="connsiteY111" fmla="*/ 56098 h 1654895"/>
              <a:gd name="connsiteX112" fmla="*/ 235982 w 561352"/>
              <a:gd name="connsiteY112" fmla="*/ 84147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61352" h="1654895">
                <a:moveTo>
                  <a:pt x="157445" y="179514"/>
                </a:moveTo>
                <a:cubicBezTo>
                  <a:pt x="149965" y="170164"/>
                  <a:pt x="142891" y="160476"/>
                  <a:pt x="135006" y="151465"/>
                </a:cubicBezTo>
                <a:cubicBezTo>
                  <a:pt x="129782" y="145494"/>
                  <a:pt x="122029" y="141570"/>
                  <a:pt x="118176" y="134635"/>
                </a:cubicBezTo>
                <a:cubicBezTo>
                  <a:pt x="112433" y="124297"/>
                  <a:pt x="106957" y="100976"/>
                  <a:pt x="106957" y="100976"/>
                </a:cubicBezTo>
                <a:cubicBezTo>
                  <a:pt x="110697" y="89757"/>
                  <a:pt x="110788" y="76553"/>
                  <a:pt x="118176" y="67318"/>
                </a:cubicBezTo>
                <a:cubicBezTo>
                  <a:pt x="126600" y="56788"/>
                  <a:pt x="151835" y="44878"/>
                  <a:pt x="151835" y="44878"/>
                </a:cubicBezTo>
                <a:cubicBezTo>
                  <a:pt x="181755" y="1"/>
                  <a:pt x="142485" y="54228"/>
                  <a:pt x="179884" y="16829"/>
                </a:cubicBezTo>
                <a:cubicBezTo>
                  <a:pt x="184651" y="12062"/>
                  <a:pt x="187364" y="5610"/>
                  <a:pt x="191104" y="0"/>
                </a:cubicBezTo>
                <a:cubicBezTo>
                  <a:pt x="194844" y="5610"/>
                  <a:pt x="197556" y="12062"/>
                  <a:pt x="202323" y="16829"/>
                </a:cubicBezTo>
                <a:cubicBezTo>
                  <a:pt x="207091" y="21597"/>
                  <a:pt x="215413" y="22439"/>
                  <a:pt x="219153" y="28049"/>
                </a:cubicBezTo>
                <a:cubicBezTo>
                  <a:pt x="223430" y="34464"/>
                  <a:pt x="221726" y="43401"/>
                  <a:pt x="224763" y="50488"/>
                </a:cubicBezTo>
                <a:cubicBezTo>
                  <a:pt x="227419" y="56685"/>
                  <a:pt x="232242" y="61708"/>
                  <a:pt x="235982" y="67318"/>
                </a:cubicBezTo>
                <a:cubicBezTo>
                  <a:pt x="262162" y="28049"/>
                  <a:pt x="247202" y="41139"/>
                  <a:pt x="275251" y="22439"/>
                </a:cubicBezTo>
                <a:cubicBezTo>
                  <a:pt x="280861" y="24309"/>
                  <a:pt x="287463" y="24355"/>
                  <a:pt x="292080" y="28049"/>
                </a:cubicBezTo>
                <a:cubicBezTo>
                  <a:pt x="317644" y="48500"/>
                  <a:pt x="308065" y="120575"/>
                  <a:pt x="308910" y="129026"/>
                </a:cubicBezTo>
                <a:cubicBezTo>
                  <a:pt x="310844" y="148368"/>
                  <a:pt x="314503" y="157025"/>
                  <a:pt x="320130" y="173904"/>
                </a:cubicBezTo>
                <a:cubicBezTo>
                  <a:pt x="321791" y="187195"/>
                  <a:pt x="327303" y="236260"/>
                  <a:pt x="331349" y="252442"/>
                </a:cubicBezTo>
                <a:cubicBezTo>
                  <a:pt x="334217" y="263915"/>
                  <a:pt x="338829" y="274881"/>
                  <a:pt x="342569" y="286100"/>
                </a:cubicBezTo>
                <a:lnTo>
                  <a:pt x="353788" y="319759"/>
                </a:lnTo>
                <a:lnTo>
                  <a:pt x="365008" y="353418"/>
                </a:lnTo>
                <a:cubicBezTo>
                  <a:pt x="366878" y="359028"/>
                  <a:pt x="367338" y="365328"/>
                  <a:pt x="370618" y="370248"/>
                </a:cubicBezTo>
                <a:lnTo>
                  <a:pt x="381838" y="387077"/>
                </a:lnTo>
                <a:cubicBezTo>
                  <a:pt x="386263" y="400355"/>
                  <a:pt x="393057" y="418421"/>
                  <a:pt x="393057" y="431956"/>
                </a:cubicBezTo>
                <a:cubicBezTo>
                  <a:pt x="393057" y="458972"/>
                  <a:pt x="389118" y="495933"/>
                  <a:pt x="376228" y="521713"/>
                </a:cubicBezTo>
                <a:cubicBezTo>
                  <a:pt x="372488" y="529193"/>
                  <a:pt x="368114" y="536388"/>
                  <a:pt x="365008" y="544152"/>
                </a:cubicBezTo>
                <a:cubicBezTo>
                  <a:pt x="360616" y="555133"/>
                  <a:pt x="353788" y="577811"/>
                  <a:pt x="353788" y="577811"/>
                </a:cubicBezTo>
                <a:cubicBezTo>
                  <a:pt x="355658" y="626429"/>
                  <a:pt x="356050" y="675127"/>
                  <a:pt x="359398" y="723666"/>
                </a:cubicBezTo>
                <a:cubicBezTo>
                  <a:pt x="360526" y="740021"/>
                  <a:pt x="369270" y="743409"/>
                  <a:pt x="376228" y="757325"/>
                </a:cubicBezTo>
                <a:cubicBezTo>
                  <a:pt x="378873" y="762614"/>
                  <a:pt x="379194" y="768865"/>
                  <a:pt x="381838" y="774154"/>
                </a:cubicBezTo>
                <a:cubicBezTo>
                  <a:pt x="403587" y="817653"/>
                  <a:pt x="384566" y="765513"/>
                  <a:pt x="398667" y="807813"/>
                </a:cubicBezTo>
                <a:cubicBezTo>
                  <a:pt x="400537" y="820903"/>
                  <a:pt x="400478" y="834417"/>
                  <a:pt x="404277" y="847082"/>
                </a:cubicBezTo>
                <a:cubicBezTo>
                  <a:pt x="407624" y="858240"/>
                  <a:pt x="425171" y="873586"/>
                  <a:pt x="432326" y="880741"/>
                </a:cubicBezTo>
                <a:cubicBezTo>
                  <a:pt x="436066" y="891961"/>
                  <a:pt x="440678" y="902926"/>
                  <a:pt x="443546" y="914400"/>
                </a:cubicBezTo>
                <a:cubicBezTo>
                  <a:pt x="445416" y="921880"/>
                  <a:pt x="446940" y="929454"/>
                  <a:pt x="449155" y="936839"/>
                </a:cubicBezTo>
                <a:cubicBezTo>
                  <a:pt x="452553" y="948167"/>
                  <a:pt x="453815" y="960658"/>
                  <a:pt x="460375" y="970498"/>
                </a:cubicBezTo>
                <a:lnTo>
                  <a:pt x="471595" y="987327"/>
                </a:lnTo>
                <a:cubicBezTo>
                  <a:pt x="472686" y="997146"/>
                  <a:pt x="480608" y="1070562"/>
                  <a:pt x="482814" y="1082694"/>
                </a:cubicBezTo>
                <a:cubicBezTo>
                  <a:pt x="483872" y="1088512"/>
                  <a:pt x="487141" y="1093751"/>
                  <a:pt x="488424" y="1099524"/>
                </a:cubicBezTo>
                <a:cubicBezTo>
                  <a:pt x="490892" y="1110628"/>
                  <a:pt x="491938" y="1122003"/>
                  <a:pt x="494034" y="1133183"/>
                </a:cubicBezTo>
                <a:cubicBezTo>
                  <a:pt x="497548" y="1151926"/>
                  <a:pt x="501739" y="1170538"/>
                  <a:pt x="505253" y="1189281"/>
                </a:cubicBezTo>
                <a:cubicBezTo>
                  <a:pt x="520447" y="1270318"/>
                  <a:pt x="498165" y="1165802"/>
                  <a:pt x="522083" y="1273428"/>
                </a:cubicBezTo>
                <a:cubicBezTo>
                  <a:pt x="524309" y="1295687"/>
                  <a:pt x="528342" y="1343989"/>
                  <a:pt x="533303" y="1368795"/>
                </a:cubicBezTo>
                <a:cubicBezTo>
                  <a:pt x="534463" y="1374593"/>
                  <a:pt x="537478" y="1379887"/>
                  <a:pt x="538912" y="1385624"/>
                </a:cubicBezTo>
                <a:cubicBezTo>
                  <a:pt x="541224" y="1394874"/>
                  <a:pt x="542454" y="1404365"/>
                  <a:pt x="544522" y="1413673"/>
                </a:cubicBezTo>
                <a:cubicBezTo>
                  <a:pt x="546195" y="1421200"/>
                  <a:pt x="548620" y="1428553"/>
                  <a:pt x="550132" y="1436113"/>
                </a:cubicBezTo>
                <a:cubicBezTo>
                  <a:pt x="557092" y="1470911"/>
                  <a:pt x="557485" y="1487198"/>
                  <a:pt x="561352" y="1525870"/>
                </a:cubicBezTo>
                <a:cubicBezTo>
                  <a:pt x="559482" y="1531480"/>
                  <a:pt x="559436" y="1538082"/>
                  <a:pt x="555742" y="1542699"/>
                </a:cubicBezTo>
                <a:cubicBezTo>
                  <a:pt x="546056" y="1554806"/>
                  <a:pt x="529948" y="1556160"/>
                  <a:pt x="516473" y="1559529"/>
                </a:cubicBezTo>
                <a:cubicBezTo>
                  <a:pt x="514603" y="1565139"/>
                  <a:pt x="510863" y="1570445"/>
                  <a:pt x="510863" y="1576358"/>
                </a:cubicBezTo>
                <a:cubicBezTo>
                  <a:pt x="510863" y="1582834"/>
                  <a:pt x="515174" y="1620366"/>
                  <a:pt x="522083" y="1632456"/>
                </a:cubicBezTo>
                <a:cubicBezTo>
                  <a:pt x="526722" y="1640574"/>
                  <a:pt x="538912" y="1654895"/>
                  <a:pt x="538912" y="1654895"/>
                </a:cubicBezTo>
                <a:cubicBezTo>
                  <a:pt x="537042" y="1647415"/>
                  <a:pt x="537128" y="1639150"/>
                  <a:pt x="533303" y="1632456"/>
                </a:cubicBezTo>
                <a:cubicBezTo>
                  <a:pt x="529367" y="1625568"/>
                  <a:pt x="521552" y="1621722"/>
                  <a:pt x="516473" y="1615627"/>
                </a:cubicBezTo>
                <a:cubicBezTo>
                  <a:pt x="493097" y="1587577"/>
                  <a:pt x="519279" y="1608147"/>
                  <a:pt x="488424" y="1587578"/>
                </a:cubicBezTo>
                <a:cubicBezTo>
                  <a:pt x="480944" y="1576358"/>
                  <a:pt x="470249" y="1566711"/>
                  <a:pt x="465985" y="1553919"/>
                </a:cubicBezTo>
                <a:lnTo>
                  <a:pt x="449155" y="1503430"/>
                </a:lnTo>
                <a:cubicBezTo>
                  <a:pt x="447285" y="1497820"/>
                  <a:pt x="444980" y="1492337"/>
                  <a:pt x="443546" y="1486601"/>
                </a:cubicBezTo>
                <a:cubicBezTo>
                  <a:pt x="441676" y="1479121"/>
                  <a:pt x="440973" y="1471248"/>
                  <a:pt x="437936" y="1464162"/>
                </a:cubicBezTo>
                <a:cubicBezTo>
                  <a:pt x="435280" y="1457965"/>
                  <a:pt x="429454" y="1453493"/>
                  <a:pt x="426716" y="1447332"/>
                </a:cubicBezTo>
                <a:cubicBezTo>
                  <a:pt x="421913" y="1436525"/>
                  <a:pt x="422056" y="1423513"/>
                  <a:pt x="415496" y="1413673"/>
                </a:cubicBezTo>
                <a:cubicBezTo>
                  <a:pt x="411756" y="1408063"/>
                  <a:pt x="407292" y="1402874"/>
                  <a:pt x="404277" y="1396844"/>
                </a:cubicBezTo>
                <a:cubicBezTo>
                  <a:pt x="382097" y="1352484"/>
                  <a:pt x="421713" y="1411035"/>
                  <a:pt x="381838" y="1363185"/>
                </a:cubicBezTo>
                <a:cubicBezTo>
                  <a:pt x="377522" y="1358006"/>
                  <a:pt x="377319" y="1347101"/>
                  <a:pt x="370618" y="1346356"/>
                </a:cubicBezTo>
                <a:cubicBezTo>
                  <a:pt x="307402" y="1339332"/>
                  <a:pt x="243462" y="1342616"/>
                  <a:pt x="179884" y="1340746"/>
                </a:cubicBezTo>
                <a:cubicBezTo>
                  <a:pt x="178014" y="1335136"/>
                  <a:pt x="177208" y="1329050"/>
                  <a:pt x="174274" y="1323916"/>
                </a:cubicBezTo>
                <a:cubicBezTo>
                  <a:pt x="169635" y="1315798"/>
                  <a:pt x="158537" y="1310762"/>
                  <a:pt x="157445" y="1301477"/>
                </a:cubicBezTo>
                <a:cubicBezTo>
                  <a:pt x="150887" y="1245732"/>
                  <a:pt x="155131" y="1189215"/>
                  <a:pt x="151835" y="1133183"/>
                </a:cubicBezTo>
                <a:cubicBezTo>
                  <a:pt x="151382" y="1125486"/>
                  <a:pt x="148932" y="1117962"/>
                  <a:pt x="146225" y="1110743"/>
                </a:cubicBezTo>
                <a:cubicBezTo>
                  <a:pt x="140124" y="1094472"/>
                  <a:pt x="133088" y="1085427"/>
                  <a:pt x="123786" y="1071475"/>
                </a:cubicBezTo>
                <a:cubicBezTo>
                  <a:pt x="118176" y="1077085"/>
                  <a:pt x="110810" y="1081369"/>
                  <a:pt x="106957" y="1088304"/>
                </a:cubicBezTo>
                <a:cubicBezTo>
                  <a:pt x="101213" y="1098642"/>
                  <a:pt x="99477" y="1110743"/>
                  <a:pt x="95737" y="1121963"/>
                </a:cubicBezTo>
                <a:lnTo>
                  <a:pt x="78907" y="1172451"/>
                </a:lnTo>
                <a:cubicBezTo>
                  <a:pt x="77037" y="1178061"/>
                  <a:pt x="74732" y="1183544"/>
                  <a:pt x="73298" y="1189281"/>
                </a:cubicBezTo>
                <a:cubicBezTo>
                  <a:pt x="71428" y="1196761"/>
                  <a:pt x="72504" y="1205700"/>
                  <a:pt x="67688" y="1211720"/>
                </a:cubicBezTo>
                <a:cubicBezTo>
                  <a:pt x="63994" y="1216338"/>
                  <a:pt x="56468" y="1215460"/>
                  <a:pt x="50858" y="1217330"/>
                </a:cubicBezTo>
                <a:cubicBezTo>
                  <a:pt x="45248" y="1213590"/>
                  <a:pt x="38469" y="1211184"/>
                  <a:pt x="34029" y="1206110"/>
                </a:cubicBezTo>
                <a:cubicBezTo>
                  <a:pt x="25150" y="1195962"/>
                  <a:pt x="11590" y="1172451"/>
                  <a:pt x="11590" y="1172451"/>
                </a:cubicBezTo>
                <a:cubicBezTo>
                  <a:pt x="15193" y="1078764"/>
                  <a:pt x="-28687" y="1034923"/>
                  <a:pt x="34029" y="1020986"/>
                </a:cubicBezTo>
                <a:cubicBezTo>
                  <a:pt x="45133" y="1018518"/>
                  <a:pt x="56468" y="1017246"/>
                  <a:pt x="67688" y="1015376"/>
                </a:cubicBezTo>
                <a:cubicBezTo>
                  <a:pt x="73298" y="1011636"/>
                  <a:pt x="79750" y="1008924"/>
                  <a:pt x="84517" y="1004157"/>
                </a:cubicBezTo>
                <a:cubicBezTo>
                  <a:pt x="101251" y="987423"/>
                  <a:pt x="98188" y="977849"/>
                  <a:pt x="90127" y="953668"/>
                </a:cubicBezTo>
                <a:cubicBezTo>
                  <a:pt x="87995" y="947272"/>
                  <a:pt x="82647" y="942449"/>
                  <a:pt x="78907" y="936839"/>
                </a:cubicBezTo>
                <a:cubicBezTo>
                  <a:pt x="77037" y="931229"/>
                  <a:pt x="75942" y="925299"/>
                  <a:pt x="73298" y="920010"/>
                </a:cubicBezTo>
                <a:cubicBezTo>
                  <a:pt x="70283" y="913979"/>
                  <a:pt x="64734" y="909377"/>
                  <a:pt x="62078" y="903180"/>
                </a:cubicBezTo>
                <a:cubicBezTo>
                  <a:pt x="59041" y="896094"/>
                  <a:pt x="58338" y="888221"/>
                  <a:pt x="56468" y="880741"/>
                </a:cubicBezTo>
                <a:cubicBezTo>
                  <a:pt x="58338" y="863912"/>
                  <a:pt x="52987" y="844539"/>
                  <a:pt x="62078" y="830253"/>
                </a:cubicBezTo>
                <a:cubicBezTo>
                  <a:pt x="64662" y="826193"/>
                  <a:pt x="109290" y="815645"/>
                  <a:pt x="118176" y="813423"/>
                </a:cubicBezTo>
                <a:cubicBezTo>
                  <a:pt x="123786" y="809683"/>
                  <a:pt x="130566" y="807277"/>
                  <a:pt x="135006" y="802203"/>
                </a:cubicBezTo>
                <a:cubicBezTo>
                  <a:pt x="143885" y="792055"/>
                  <a:pt x="157445" y="768545"/>
                  <a:pt x="157445" y="768545"/>
                </a:cubicBezTo>
                <a:cubicBezTo>
                  <a:pt x="164907" y="738698"/>
                  <a:pt x="165137" y="751386"/>
                  <a:pt x="157445" y="718056"/>
                </a:cubicBezTo>
                <a:cubicBezTo>
                  <a:pt x="153978" y="703031"/>
                  <a:pt x="146225" y="673178"/>
                  <a:pt x="146225" y="673178"/>
                </a:cubicBezTo>
                <a:cubicBezTo>
                  <a:pt x="148095" y="658218"/>
                  <a:pt x="141175" y="638959"/>
                  <a:pt x="151835" y="628299"/>
                </a:cubicBezTo>
                <a:cubicBezTo>
                  <a:pt x="162495" y="617639"/>
                  <a:pt x="189972" y="636173"/>
                  <a:pt x="196714" y="622689"/>
                </a:cubicBezTo>
                <a:cubicBezTo>
                  <a:pt x="224747" y="566624"/>
                  <a:pt x="195181" y="563526"/>
                  <a:pt x="179884" y="532932"/>
                </a:cubicBezTo>
                <a:cubicBezTo>
                  <a:pt x="177239" y="527643"/>
                  <a:pt x="177968" y="520720"/>
                  <a:pt x="174274" y="516103"/>
                </a:cubicBezTo>
                <a:cubicBezTo>
                  <a:pt x="170062" y="510838"/>
                  <a:pt x="163055" y="508623"/>
                  <a:pt x="157445" y="504883"/>
                </a:cubicBezTo>
                <a:cubicBezTo>
                  <a:pt x="153705" y="497403"/>
                  <a:pt x="149519" y="490130"/>
                  <a:pt x="146225" y="482444"/>
                </a:cubicBezTo>
                <a:cubicBezTo>
                  <a:pt x="143896" y="477009"/>
                  <a:pt x="143259" y="470904"/>
                  <a:pt x="140615" y="465615"/>
                </a:cubicBezTo>
                <a:cubicBezTo>
                  <a:pt x="137600" y="459585"/>
                  <a:pt x="132134" y="454946"/>
                  <a:pt x="129396" y="448785"/>
                </a:cubicBezTo>
                <a:cubicBezTo>
                  <a:pt x="124593" y="437978"/>
                  <a:pt x="118176" y="415126"/>
                  <a:pt x="118176" y="415126"/>
                </a:cubicBezTo>
                <a:cubicBezTo>
                  <a:pt x="120747" y="384275"/>
                  <a:pt x="112373" y="353612"/>
                  <a:pt x="135006" y="330979"/>
                </a:cubicBezTo>
                <a:cubicBezTo>
                  <a:pt x="139773" y="326212"/>
                  <a:pt x="146225" y="323499"/>
                  <a:pt x="151835" y="319759"/>
                </a:cubicBezTo>
                <a:cubicBezTo>
                  <a:pt x="153705" y="314149"/>
                  <a:pt x="157445" y="308843"/>
                  <a:pt x="157445" y="302930"/>
                </a:cubicBezTo>
                <a:cubicBezTo>
                  <a:pt x="157445" y="243598"/>
                  <a:pt x="155493" y="246589"/>
                  <a:pt x="140615" y="201953"/>
                </a:cubicBezTo>
                <a:cubicBezTo>
                  <a:pt x="121763" y="145396"/>
                  <a:pt x="150529" y="233125"/>
                  <a:pt x="129396" y="162684"/>
                </a:cubicBezTo>
                <a:cubicBezTo>
                  <a:pt x="108909" y="94395"/>
                  <a:pt x="125497" y="158308"/>
                  <a:pt x="112566" y="106586"/>
                </a:cubicBezTo>
                <a:cubicBezTo>
                  <a:pt x="114436" y="95366"/>
                  <a:pt x="111653" y="82245"/>
                  <a:pt x="118176" y="72927"/>
                </a:cubicBezTo>
                <a:cubicBezTo>
                  <a:pt x="125909" y="61880"/>
                  <a:pt x="140615" y="57968"/>
                  <a:pt x="151835" y="50488"/>
                </a:cubicBezTo>
                <a:cubicBezTo>
                  <a:pt x="157445" y="46748"/>
                  <a:pt x="162269" y="41400"/>
                  <a:pt x="168665" y="39268"/>
                </a:cubicBezTo>
                <a:lnTo>
                  <a:pt x="202323" y="28049"/>
                </a:lnTo>
                <a:cubicBezTo>
                  <a:pt x="207933" y="29919"/>
                  <a:pt x="215459" y="29041"/>
                  <a:pt x="219153" y="33659"/>
                </a:cubicBezTo>
                <a:cubicBezTo>
                  <a:pt x="223969" y="39679"/>
                  <a:pt x="222645" y="48685"/>
                  <a:pt x="224763" y="56098"/>
                </a:cubicBezTo>
                <a:cubicBezTo>
                  <a:pt x="229384" y="72270"/>
                  <a:pt x="229364" y="70908"/>
                  <a:pt x="235982" y="8414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3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7 0.19444 L 0.3017 -0.05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6717" y="2568054"/>
            <a:ext cx="6336991" cy="70788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3" y="232013"/>
            <a:ext cx="3391468" cy="63871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4908" y="539680"/>
            <a:ext cx="2422538" cy="624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2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6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707</TotalTime>
  <Words>570</Words>
  <Application>Microsoft Office PowerPoint</Application>
  <PresentationFormat>Widescreen</PresentationFormat>
  <Paragraphs>112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Corbel</vt:lpstr>
      <vt:lpstr>NikoshBAN</vt:lpstr>
      <vt:lpstr>Times New Roman</vt:lpstr>
      <vt:lpstr>Wingdings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82</cp:revision>
  <dcterms:created xsi:type="dcterms:W3CDTF">2018-08-12T16:28:48Z</dcterms:created>
  <dcterms:modified xsi:type="dcterms:W3CDTF">2019-10-27T18:51:17Z</dcterms:modified>
</cp:coreProperties>
</file>