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E5EF-957F-421A-BC42-F73A3F693FD2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617E2-3FF6-4894-9481-ABA151CAD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17E2-3FF6-4894-9481-ABA151CAD1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7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17E2-3FF6-4894-9481-ABA151CAD1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B086-8496-4978-BD05-0DBA180F950B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695C-31CB-4C97-A1AC-18DB37C8661B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7F-AB8D-4855-B212-61A75B70BC8E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D3AA-C68F-4E11-AB98-9C88916B40FA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B7B5-DE7A-4539-91E5-AFDC378F9BF2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D8C-865E-4A72-8DC6-404E654FD9ED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F240-858F-4D5D-8500-3510C1927469}" type="datetime1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89B1-FEE6-47F3-BF55-015F028B1D64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7EA3-41F7-4941-BD70-6F4915F34239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3683-A281-4D2D-96DD-BF42851DC388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146B-29C0-4E3A-81C4-374A2F419E0D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5D45-430C-4419-8307-C639ABEE8CDE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1D10-287C-480A-AB4A-833CC87D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1219897"/>
            <a:ext cx="7557591" cy="400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29001" y="4191000"/>
            <a:ext cx="5867399" cy="123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9CE-F3F3-4682-B0DE-18FC8850ABD7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0" y="2286000"/>
            <a:ext cx="70104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সামান্তরিকের দুইটি সন্নিহিত বাহু সমান তাই রম্বস।</a:t>
            </a:r>
          </a:p>
          <a:p>
            <a:pPr algn="ctr"/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 বাহুগুলো সব সমান এবং কোণগুলো সমান।</a:t>
            </a:r>
          </a:p>
          <a:p>
            <a:pPr algn="ctr"/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রম্বসের কর্ণদ্বয় পরষ্পরকে সমদ্বিখণ্ডিত করে।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3852" y="629550"/>
            <a:ext cx="7091149" cy="8944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১৩১ পৃষ্টা খোল ও আবার পড়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C079-62F5-4436-B992-776AA9C4DD48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1" y="2622962"/>
            <a:ext cx="8610599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আন্দাজে একটি রম্বস আঁক।</a:t>
            </a:r>
          </a:p>
          <a:p>
            <a:pPr algn="ctr"/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প্রতিক্ষেত্রে মেপে দেখ, প্রত্যেক জোড়া বিপরীত বাহুর দৈর্ঘ্য সমান হয়েছে কিনা।</a:t>
            </a:r>
          </a:p>
          <a:p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প্রতিক্ষেত্রে পরিমাপ করে দেখ প্রত্যেক জোড়া বিপরীত কোণ সমান হয়েছে কিনা।</a:t>
            </a:r>
          </a:p>
          <a:p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প্রতিক্ষেত্রে কর্ণদ্বয় তাদের ছেদবিন্দুতে সমদ্বিখণ্ডিত হয়েছে কিনা মেপে দেখ।</a:t>
            </a:r>
          </a:p>
          <a:p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29250" y="643536"/>
            <a:ext cx="1219200" cy="10319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10115" y="629550"/>
            <a:ext cx="1219200" cy="1031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593155"/>
            <a:ext cx="1219200" cy="103198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36173" y="1661531"/>
            <a:ext cx="1383542" cy="948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19715" y="1661530"/>
            <a:ext cx="0" cy="926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36208" y="1647135"/>
            <a:ext cx="1531393" cy="953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52AC-F562-4F81-A281-5D0E349C17D7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0344" y="1391551"/>
            <a:ext cx="7619999" cy="58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যে সামান্তরিকের দুইটি সন্নিহিত বাহু সমান তাকে কী বলে?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5144" y="2057108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সামান্তরিক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4544" y="2054605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বর্গ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5144" y="2528652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ট্রাপিজিয়াম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4544" y="2528880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5836" y="3129872"/>
            <a:ext cx="7619999" cy="58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সামান্তরিকের কী পরষ্পরকে সমদ্বিখণ্ডিত করে 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0636" y="3795429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বাহু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0036" y="3792926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কোণ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636" y="4266973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কর্ণদ্বয়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0036" y="4267201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বিপরীত বাহু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60344" y="4881983"/>
            <a:ext cx="7619999" cy="58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রম্বস একটি কী?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65144" y="5547540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বর্গ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84544" y="5545037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সামান্তরিক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65144" y="6019084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আয়ত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4544" y="6019312"/>
            <a:ext cx="2400300" cy="4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বৃত্ত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98361" y="349491"/>
            <a:ext cx="2611840" cy="58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বাচাই করঃ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23198" y="580297"/>
            <a:ext cx="2723293" cy="58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7AF5-8E99-4526-8C08-38F263F0D7B8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3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999" y="2727058"/>
            <a:ext cx="7391400" cy="205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রম্বস কাকে বলে?</a:t>
            </a: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রম্বসের বিপরীত বাহুগুলো ও কোণগুলো কেমন ?</a:t>
            </a: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199" y="1393464"/>
            <a:ext cx="4191000" cy="608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দাওঃ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4211-87FD-4BD5-949F-CFC92A07C12B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702" y="1267476"/>
            <a:ext cx="7772399" cy="2940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08196" y="1114603"/>
            <a:ext cx="8610599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আন্দাজে একটি রম্বস আঁক।</a:t>
            </a:r>
          </a:p>
          <a:p>
            <a:pPr algn="ctr"/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প্রতিক্ষেত্রে মেপে দেখ, প্রত্যেক জোড়া বিপরীত বাহুর দৈর্ঘ্য সমান হয়েছে কিনা।</a:t>
            </a: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প্রতিক্ষেত্রে পরিমাপ করে দেখ প্রত্যেক জোড়া বিপরীত কোণ সমান হয়েছে কিনা।</a:t>
            </a: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প্রতিক্ষেত্রে কর্ণদ্বয় তাদের ছেদবিন্দুতে সমদ্বিখণ্ডিত হয়েছে কিনা মেপে দেখ।</a:t>
            </a:r>
          </a:p>
          <a:p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7A3-7DEA-41EF-B36A-DB1D43376A12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24400" y="1981200"/>
            <a:ext cx="2819400" cy="2819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C4F9-6CC0-4ACD-89B7-6B4BE1D1A88C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528549" y="726197"/>
            <a:ext cx="8740253" cy="4828442"/>
          </a:xfrm>
          <a:prstGeom prst="fram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pPr algn="ctr"/>
            <a:endParaRPr lang="bn-BD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এ,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কেটরা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75B-2BFE-4D5B-8D2F-C3B625F92888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296731" y="2469036"/>
            <a:ext cx="2362200" cy="17526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5562599" y="1851973"/>
            <a:ext cx="4419600" cy="3276600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গণিত।</a:t>
            </a:r>
          </a:p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পঞ্চম।</a:t>
            </a:r>
          </a:p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চতুর্ভুজ।</a:t>
            </a:r>
          </a:p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রম্বস।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0" y="3200401"/>
            <a:ext cx="1295400" cy="28987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AAB2-7D1F-45C2-B1F3-6256643AB904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05200" y="1143000"/>
            <a:ext cx="525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বন্ধুরা ভিডিওটি দেখি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E162-B183-4D69-B823-151484BA2ED7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799" y="1676400"/>
            <a:ext cx="4800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2667001"/>
            <a:ext cx="1752600" cy="85002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3799" y="3555174"/>
            <a:ext cx="4800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7800" y="4545775"/>
            <a:ext cx="1752600" cy="85002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022-862E-4968-85C0-6C6A07BA6B8D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2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97629" y="1314760"/>
            <a:ext cx="7641771" cy="3579646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রম্বসের চিত্র অংকন করতে পারবে ।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চিত্র বুঝে রম্বসের সংজ্ঞা লিখে প্রকাশ করতে পারবে।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রম্বসের চিত্র এঁকে এর বাহুর দৈর্ঘ্য ও কোণের পরিমাপ নির্ণয় করতে পারবে।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38104" y="1373354"/>
            <a:ext cx="1" cy="44178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04112" y="786375"/>
            <a:ext cx="2683" cy="53599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74105" y="1373354"/>
            <a:ext cx="1" cy="44178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F7FD-0B56-4381-9955-B5F45D1E03C4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96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3841507" y="1821462"/>
            <a:ext cx="789037" cy="1811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1708" y="3649075"/>
            <a:ext cx="2190341" cy="11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18318" y="1833868"/>
            <a:ext cx="2173233" cy="16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03153" y="1836634"/>
            <a:ext cx="777898" cy="18235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12997563">
            <a:off x="6928485" y="337243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973668">
            <a:off x="6093828" y="385659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7842052">
            <a:off x="3762583" y="4562077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593949">
            <a:off x="2450262" y="2129857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3267509" y="3369676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619729">
            <a:off x="6459398" y="1229894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6157375">
            <a:off x="4077640" y="1166159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6857523">
            <a:off x="5703769" y="3416030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14612" y="5617563"/>
            <a:ext cx="6270169" cy="492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বাহুগুলো সব সমান এবং বিপরীত কোণগুলো সমান।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4658" y="6065913"/>
            <a:ext cx="6270169" cy="492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কর্ণদ্বয় পরষ্পরকে সমকোণে সমদ্বিখণ্ডিত করে।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4507" y="3766566"/>
            <a:ext cx="457200" cy="351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21996" y="3645408"/>
            <a:ext cx="457200" cy="351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0750" y="1821461"/>
            <a:ext cx="457200" cy="351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89092" y="1522694"/>
            <a:ext cx="457200" cy="351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11707" y="1847230"/>
            <a:ext cx="2953088" cy="1801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07940" y="1817723"/>
            <a:ext cx="1394109" cy="18156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327762" y="3739392"/>
            <a:ext cx="1933592" cy="406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1" y="5029200"/>
            <a:ext cx="6400798" cy="588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সন্নিহিত বাহু সমান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 rot="19502160">
            <a:off x="5195768" y="2369924"/>
            <a:ext cx="339454" cy="2930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4D3-1E75-48BD-8F9F-4946D4F6B404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677 -0.0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38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04306 0.107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8455 0.05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25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3768 -0.09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861060" y="3933716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21041" y="3966458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31563" y="1936865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18426" y="1858877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95183" y="4771803"/>
            <a:ext cx="6106885" cy="922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376182" y="5438109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53770" y="5438109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141594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519182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903594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281182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686776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43182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435067" y="5438109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812655" y="5438109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200479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578067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962479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340067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8745661" y="5470601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hord 6"/>
          <p:cNvSpPr/>
          <p:nvPr/>
        </p:nvSpPr>
        <p:spPr>
          <a:xfrm rot="17521320">
            <a:off x="7423367" y="-340164"/>
            <a:ext cx="2644591" cy="2745534"/>
          </a:xfrm>
          <a:prstGeom prst="cho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8665567" y="2119256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896627" y="2107298"/>
            <a:ext cx="4267" cy="2335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482361" y="1477049"/>
            <a:ext cx="242007" cy="87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04489" y="1039848"/>
            <a:ext cx="240863" cy="21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91390" y="779668"/>
            <a:ext cx="240863" cy="21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391249" y="1260191"/>
            <a:ext cx="248846" cy="49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632112" y="1666386"/>
            <a:ext cx="184510" cy="146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847527" y="1812967"/>
            <a:ext cx="164410" cy="223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064219" y="1951588"/>
            <a:ext cx="114878" cy="2299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314528" y="2076815"/>
            <a:ext cx="93406" cy="2088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745661" y="522723"/>
            <a:ext cx="0" cy="223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9087628" y="2052121"/>
            <a:ext cx="68589" cy="2335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9303096" y="1971024"/>
            <a:ext cx="112283" cy="2078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9667816" y="1611387"/>
            <a:ext cx="201864" cy="198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9555534" y="1816600"/>
            <a:ext cx="112283" cy="2078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9768748" y="1399177"/>
            <a:ext cx="227712" cy="124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9768749" y="1180015"/>
            <a:ext cx="313549" cy="659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9812919" y="965287"/>
            <a:ext cx="313549" cy="659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9812919" y="733919"/>
            <a:ext cx="226461" cy="122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743200" y="5943601"/>
            <a:ext cx="6716952" cy="4675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স্কেলের সাহায্যে বাহু ও চাঁদার সাহায্যে কোণ মেপে দেখবো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319366" y="2187249"/>
            <a:ext cx="789037" cy="1811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289567" y="4014862"/>
            <a:ext cx="2190341" cy="11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096177" y="2199655"/>
            <a:ext cx="2173233" cy="16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494112" y="2216784"/>
            <a:ext cx="777898" cy="18235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404488" y="2745624"/>
            <a:ext cx="3344484" cy="1983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বাহু সমান।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79039" y="397915"/>
            <a:ext cx="5069783" cy="1445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″কমখ ,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খমগ,″গমঘ,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ঘমক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কোণের পরিমাপ ৯০˙।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316671" y="2228067"/>
            <a:ext cx="2953088" cy="1801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112904" y="2198560"/>
            <a:ext cx="1394109" cy="18156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513866" y="3392541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9315529">
            <a:off x="5710585" y="2775273"/>
            <a:ext cx="272268" cy="289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B26-0CC9-4D72-8D3F-29BB69DA163C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 animBg="1"/>
      <p:bldP spid="58" grpId="0"/>
      <p:bldP spid="8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178631" y="3239486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38612" y="3272228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49134" y="1242635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35997" y="1164647"/>
            <a:ext cx="457200" cy="38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709590" y="1435883"/>
            <a:ext cx="789037" cy="1811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79791" y="3263496"/>
            <a:ext cx="2190341" cy="11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486401" y="1448289"/>
            <a:ext cx="2173233" cy="16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871236" y="1451055"/>
            <a:ext cx="777898" cy="18235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0801" y="3661469"/>
            <a:ext cx="6705598" cy="2358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সামান্তরিকের দুইটি সন্নিহিত বাহু সমান,তাই রম্বস।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 বাহুগলো সমান এবং বিপরীত কোণগুলো সমান।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 কর্ণদ্বয় পরষ্পরকে সমকোণে সমদ্বিখণ্ডিত করে।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4696965" y="1465141"/>
            <a:ext cx="2953088" cy="1801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93198" y="1435634"/>
            <a:ext cx="1394109" cy="18156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038600" y="69928"/>
            <a:ext cx="4419600" cy="9968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পড়ি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4143718" y="2918871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/>
          <p:cNvSpPr/>
          <p:nvPr/>
        </p:nvSpPr>
        <p:spPr>
          <a:xfrm rot="10800000">
            <a:off x="7295548" y="839480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 rot="6034976">
            <a:off x="4870390" y="784221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 rot="16712618">
            <a:off x="6601512" y="3064745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345369">
            <a:off x="6078486" y="1934275"/>
            <a:ext cx="361272" cy="349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16E7-59CD-444F-9AF6-BEEC21B30598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এ, এফ, এম, বেনজির হক সশি,কেটরা সপ্রাবি,বিরামপুর,দিনাজপুর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D10-287C-480A-AB4A-833CC87D5F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4" grpId="0" animBg="1"/>
      <p:bldP spid="95" grpId="0" animBg="1"/>
      <p:bldP spid="9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570</Words>
  <Application>Microsoft Office PowerPoint</Application>
  <PresentationFormat>Widescreen</PresentationFormat>
  <Paragraphs>138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ketra gps</dc:creator>
  <cp:lastModifiedBy>ketra gps</cp:lastModifiedBy>
  <cp:revision>21</cp:revision>
  <dcterms:created xsi:type="dcterms:W3CDTF">2019-10-26T13:00:47Z</dcterms:created>
  <dcterms:modified xsi:type="dcterms:W3CDTF">2019-10-28T03:14:03Z</dcterms:modified>
</cp:coreProperties>
</file>