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259" r:id="rId4"/>
    <p:sldId id="261" r:id="rId5"/>
    <p:sldId id="260" r:id="rId6"/>
    <p:sldId id="262" r:id="rId7"/>
    <p:sldId id="263" r:id="rId8"/>
    <p:sldId id="265" r:id="rId9"/>
    <p:sldId id="274" r:id="rId10"/>
    <p:sldId id="267" r:id="rId11"/>
    <p:sldId id="275" r:id="rId12"/>
    <p:sldId id="278" r:id="rId13"/>
    <p:sldId id="268" r:id="rId14"/>
    <p:sldId id="269" r:id="rId15"/>
    <p:sldId id="271" r:id="rId16"/>
    <p:sldId id="272" r:id="rId17"/>
    <p:sldId id="276" r:id="rId18"/>
    <p:sldId id="264" r:id="rId19"/>
    <p:sldId id="288" r:id="rId20"/>
    <p:sldId id="287" r:id="rId21"/>
    <p:sldId id="280" r:id="rId22"/>
    <p:sldId id="28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949" autoAdjust="0"/>
    <p:restoredTop sz="86377" autoAdjust="0"/>
  </p:normalViewPr>
  <p:slideViewPr>
    <p:cSldViewPr>
      <p:cViewPr varScale="1">
        <p:scale>
          <a:sx n="63" d="100"/>
          <a:sy n="63" d="100"/>
        </p:scale>
        <p:origin x="-11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91BFB-6D59-4E79-8C7A-0E70034F18B8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A489E-D7F7-40AD-917E-0C8E984A37B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A489E-D7F7-40AD-917E-0C8E984A37B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A489E-D7F7-40AD-917E-0C8E984A37B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0" y="1416050"/>
            <a:ext cx="6350000" cy="4025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2600" y="533400"/>
            <a:ext cx="54864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এটি কিসের  ছবি?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5715000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বৈশাখ মাসে তার হাঁটুজল থাকে।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846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1676400"/>
            <a:ext cx="6753225" cy="34956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0" y="533400"/>
            <a:ext cx="6172200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এটি কিসের ছবি?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8400" y="5486400"/>
            <a:ext cx="571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পার হয়ে যায় গরু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,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0" y="152400"/>
            <a:ext cx="632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এগুলো কিসের ছবি?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2600" y="5638800"/>
            <a:ext cx="563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পার হয় গাড়ি,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hq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990600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447800"/>
            <a:ext cx="4724400" cy="41148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2255520" y="533400"/>
            <a:ext cx="548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এটি কিসের ছবি?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9800" y="5867400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দুই ধার উচুঁ তার, ঢালু তার পাড়ি।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5021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524000"/>
            <a:ext cx="6705600" cy="41148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2438400" y="457200"/>
            <a:ext cx="525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এটি কিসের ছবি?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5943600"/>
            <a:ext cx="617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চিকচিক করে বালি, কোথা নাই কাদা,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1587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828800"/>
            <a:ext cx="3962400" cy="2971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752600"/>
            <a:ext cx="3810000" cy="304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381000"/>
            <a:ext cx="830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এগুলো কিসের ছবি?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541020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কিচিমিচি করে সেথা শালিকের ঝাঁক,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8753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752600"/>
            <a:ext cx="3543300" cy="3352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52600"/>
            <a:ext cx="4038600" cy="3429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47800" y="685800"/>
            <a:ext cx="655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এগুলো কিসের ছবি?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5646003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রাতে ওঠে থেকে থেকে শেয়ালের হাঁক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683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304800"/>
            <a:ext cx="8229600" cy="1631216"/>
          </a:xfrm>
          <a:prstGeom prst="rect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10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বাক্য তৈরি</a:t>
            </a:r>
            <a:endParaRPr lang="en-US" sz="10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2438400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ধারে-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3200400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চিকচিক-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39624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ঝাঁক-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800" y="2438400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নদীর ধারে নৌকা আছে।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81200" y="3254514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বালি চিকচিক করে।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5400" y="4038600"/>
            <a:ext cx="556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নদীর ধারে এক ঝাঁক শালিক আছে।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4" grpId="0"/>
      <p:bldP spid="6" grpId="0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914400"/>
            <a:ext cx="6096000" cy="444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old.thefinancialexpress-bd.com/old/images/news_image_2013-06-18_254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981200"/>
            <a:ext cx="6172200" cy="3886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38400" y="457200"/>
            <a:ext cx="4419600" cy="769441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বই সংযোগ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685800"/>
            <a:ext cx="5943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2057400"/>
            <a:ext cx="7086600" cy="2554545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4000" b="1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রঞ্জন</a:t>
            </a:r>
            <a:r>
              <a:rPr lang="en-US" sz="40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40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মন্ডল</a:t>
            </a:r>
            <a:r>
              <a:rPr lang="en-US" sz="40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sz="40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4000" b="1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40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0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sz="40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bn-BD" sz="40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দেউলিয়া</a:t>
            </a:r>
            <a:r>
              <a:rPr lang="en-US" sz="40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সরকারী</a:t>
            </a:r>
            <a:r>
              <a:rPr lang="en-US" sz="40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0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40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sz="40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4000" b="1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বদলগাছি</a:t>
            </a:r>
            <a:r>
              <a:rPr lang="en-US" sz="40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নওগাঁ</a:t>
            </a:r>
            <a:r>
              <a:rPr lang="en-US" sz="40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ln w="12700">
                <a:solidFill>
                  <a:schemeClr val="bg1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762000"/>
            <a:ext cx="609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দলীয় কাজঃ</a:t>
            </a:r>
          </a:p>
        </p:txBody>
      </p:sp>
      <p:sp>
        <p:nvSpPr>
          <p:cNvPr id="3" name="Rectangle 2"/>
          <p:cNvSpPr/>
          <p:nvPr/>
        </p:nvSpPr>
        <p:spPr>
          <a:xfrm>
            <a:off x="1143000" y="2590800"/>
            <a:ext cx="1905000" cy="914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গোলাপ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3000" y="4876800"/>
            <a:ext cx="1905000" cy="914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শাপলা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66160" y="2682240"/>
            <a:ext cx="4724400" cy="646331"/>
          </a:xfrm>
          <a:prstGeom prst="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16200000" scaled="0"/>
          </a:gradFill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প্রথম চার লাইন আবৃতি করবে।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01440" y="5029200"/>
            <a:ext cx="4648200" cy="646331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পরের চার লাইন আবৃতি করবে।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81001"/>
            <a:ext cx="73152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মূল্যায়নঃ-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 </a:t>
            </a:r>
          </a:p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1600200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১।বাঁকে বাঁকে কী বয়ে চলে?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2438400"/>
            <a:ext cx="601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২।নদীর দুই ধার দেখতে কেমন?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3200400"/>
            <a:ext cx="44196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৩।রাতে কী শোনা যায়?</a:t>
            </a:r>
          </a:p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3962400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৪।বৈশাখ মাসে ছোট নদীর পানি কতটুকু থাকে?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24600" y="1676400"/>
            <a:ext cx="2590800" cy="707886"/>
          </a:xfrm>
          <a:prstGeom prst="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উত্তরঃ নদী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24600" y="2438400"/>
            <a:ext cx="2590800" cy="707886"/>
          </a:xfrm>
          <a:prstGeom prst="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উত্তরঃ উঁচু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81600" y="3200400"/>
            <a:ext cx="3733800" cy="707886"/>
          </a:xfrm>
          <a:prstGeom prst="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উত্তরঃ শেয়ালের হাঁক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48200" y="4876800"/>
            <a:ext cx="4114800" cy="707886"/>
          </a:xfrm>
          <a:prstGeom prst="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উত্তরঃ হাঁটু পরিমান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 animBg="1"/>
      <p:bldP spid="8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95600" y="152400"/>
            <a:ext cx="2819400" cy="769441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maxresdefau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295400"/>
            <a:ext cx="8305800" cy="46720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57200" y="1295400"/>
            <a:ext cx="7772400" cy="2516326"/>
            <a:chOff x="457200" y="304800"/>
            <a:chExt cx="7772400" cy="2516326"/>
          </a:xfrm>
        </p:grpSpPr>
        <p:sp>
          <p:nvSpPr>
            <p:cNvPr id="2" name="TextBox 1"/>
            <p:cNvSpPr txBox="1"/>
            <p:nvPr/>
          </p:nvSpPr>
          <p:spPr>
            <a:xfrm>
              <a:off x="457200" y="1066800"/>
              <a:ext cx="77724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শ্রেণিঃ২য়</a:t>
              </a:r>
            </a:p>
            <a:p>
              <a:pPr algn="ctr"/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বিযয়ঃবাংলা</a:t>
              </a:r>
              <a:endParaRPr lang="en-US" sz="3600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তারিখঃ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28</a:t>
              </a:r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/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10</a:t>
              </a:r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/২০১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9</a:t>
              </a:r>
              <a:endParaRPr lang="bn-BD" sz="3600" dirty="0" smtClean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819400" y="304800"/>
              <a:ext cx="2971800" cy="769441"/>
            </a:xfrm>
            <a:prstGeom prst="rect">
              <a:avLst/>
            </a:prstGeom>
            <a:effectLst>
              <a:innerShdw blurRad="63500" dist="50800" dir="13500000">
                <a:prstClr val="black">
                  <a:alpha val="23000"/>
                </a:prstClr>
              </a:inn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4400" dirty="0" smtClean="0">
                  <a:latin typeface="NikoshBAN" pitchFamily="2" charset="0"/>
                  <a:cs typeface="NikoshBAN" pitchFamily="2" charset="0"/>
                </a:rPr>
                <a:t>পাঠ পরিচিতি</a:t>
              </a:r>
              <a:endParaRPr lang="en-US" sz="44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219200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latin typeface="NikoshBAN" pitchFamily="2" charset="0"/>
                <a:cs typeface="NikoshBAN" pitchFamily="2" charset="0"/>
              </a:rPr>
              <a:t>শিখনফলঃ</a:t>
            </a:r>
            <a:endParaRPr lang="en-US" sz="8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3048000"/>
            <a:ext cx="7467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শোনাঃ২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.2.1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পরিচিত নদী সম্পর্কে শুনে বুঝতে পারবে।</a:t>
            </a:r>
          </a:p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বলাঃ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2.2.2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কবিতার বিষয় প্রশ্নের উত্তর বলতে পারবে।</a:t>
            </a:r>
          </a:p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পড়াঃ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2.6.6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পরিচিত নদী সম্পর্কে পড়ে বুঝতে পারবা।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লেখাঃ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2.4.6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পরিচিত  নদী সম্পর্কে লিখতে পারবে।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2971800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066800"/>
            <a:ext cx="4787657" cy="4814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371600" y="304800"/>
            <a:ext cx="586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এটি কিসের ছবি?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9800" y="5867400"/>
            <a:ext cx="419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নদীর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295400"/>
            <a:ext cx="7620000" cy="1323439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393700" h="25400" prst="softRound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আমাদের ছোট নদী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143000"/>
            <a:ext cx="22288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362200"/>
            <a:ext cx="3810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4" name="Picture 2" descr="http://www.thedailystar.net/sites/default/files/upload-2014/gallery/image/arts/schools-in-gaibandh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6200" y="990600"/>
            <a:ext cx="5257800" cy="5334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05000" y="0"/>
            <a:ext cx="571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শিক্ষকের আদর্শ পাঠঃ-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838200"/>
            <a:ext cx="7696200" cy="92333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শব্দার্থঃ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1905000"/>
            <a:ext cx="723900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ঝাঁক-পাখি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0600" y="3200400"/>
            <a:ext cx="723900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চিকচিক-উজ্জল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" y="2590800"/>
            <a:ext cx="723900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হাঁক-ডাক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0600" y="3886200"/>
            <a:ext cx="723900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ঢালু-নিচু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0600" y="4565749"/>
            <a:ext cx="723900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ধার-নদীর তীর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05840" y="5227320"/>
            <a:ext cx="723900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পাড়ি-পাড়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51560" y="5943600"/>
            <a:ext cx="723900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বাঁকে বাঁকে-নদী বা রাস্তা যেখানে বেঁকে যায়।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1843087"/>
            <a:ext cx="4762500" cy="31718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7800" y="762000"/>
            <a:ext cx="647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এটি কিসের ছবি?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7400" y="5715000"/>
            <a:ext cx="571500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আমাদের ছোট নদী চলে বাঁকে বাঁকে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6795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</TotalTime>
  <Words>253</Words>
  <Application>Microsoft Office PowerPoint</Application>
  <PresentationFormat>On-screen Show (4:3)</PresentationFormat>
  <Paragraphs>65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Md. Salah Uddin</dc:creator>
  <cp:lastModifiedBy>Ronjon</cp:lastModifiedBy>
  <cp:revision>197</cp:revision>
  <dcterms:created xsi:type="dcterms:W3CDTF">2006-08-16T00:00:00Z</dcterms:created>
  <dcterms:modified xsi:type="dcterms:W3CDTF">2019-10-28T16:10:54Z</dcterms:modified>
</cp:coreProperties>
</file>