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4"/>
  </p:notesMasterIdLst>
  <p:sldIdLst>
    <p:sldId id="258" r:id="rId2"/>
    <p:sldId id="259" r:id="rId3"/>
    <p:sldId id="260" r:id="rId4"/>
    <p:sldId id="261" r:id="rId5"/>
    <p:sldId id="262" r:id="rId6"/>
    <p:sldId id="265" r:id="rId7"/>
    <p:sldId id="264" r:id="rId8"/>
    <p:sldId id="266" r:id="rId9"/>
    <p:sldId id="270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  <a:srgbClr val="CC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67F1C1-8FDB-4023-AA4F-537DBB852585}" type="datetimeFigureOut">
              <a:rPr lang="en-US" smtClean="0"/>
              <a:t>27-Oct-19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C83758-7502-4344-B58F-0453B7D5666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4090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8C83758-7502-4344-B58F-0453B7D5666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8253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27-Oct-19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0"/>
            <a:ext cx="7772400" cy="5867399"/>
          </a:xfrm>
          <a:solidFill>
            <a:schemeClr val="bg2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en-US" sz="8000" b="1" dirty="0" smtClean="0"/>
              <a:t>Welcome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b="1" i="1" dirty="0" smtClean="0"/>
              <a:t>Everybody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Picture 3" descr="flowe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6600" y="1752600"/>
            <a:ext cx="2743200" cy="3182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3962400" cy="1463040"/>
          </a:xfr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en-US" sz="6000" b="1" u="sng" dirty="0" smtClean="0">
                <a:solidFill>
                  <a:srgbClr val="7030A0"/>
                </a:solidFill>
              </a:rPr>
              <a:t>Edited by:</a:t>
            </a:r>
            <a:br>
              <a:rPr lang="en-US" sz="6000" b="1" u="sng" dirty="0" smtClean="0">
                <a:solidFill>
                  <a:srgbClr val="7030A0"/>
                </a:solidFill>
              </a:rPr>
            </a:br>
            <a:endParaRPr lang="en-US" sz="6000" b="1" u="sng" dirty="0">
              <a:solidFill>
                <a:srgbClr val="7030A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495800" y="1295400"/>
            <a:ext cx="3962400" cy="1200329"/>
          </a:xfrm>
          <a:prstGeom prst="rect">
            <a:avLst/>
          </a:prstGeom>
          <a:solidFill>
            <a:schemeClr val="bg2">
              <a:lumMod val="90000"/>
            </a:schemeClr>
          </a:solidFill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i="1" dirty="0" err="1" smtClean="0">
                <a:solidFill>
                  <a:srgbClr val="002060"/>
                </a:solidFill>
              </a:rPr>
              <a:t>Md.Abdullah</a:t>
            </a:r>
            <a:r>
              <a:rPr lang="en-US" i="1" dirty="0" smtClean="0">
                <a:solidFill>
                  <a:srgbClr val="002060"/>
                </a:solidFill>
              </a:rPr>
              <a:t> Al </a:t>
            </a:r>
            <a:r>
              <a:rPr lang="en-US" i="1" dirty="0" err="1" smtClean="0">
                <a:solidFill>
                  <a:srgbClr val="002060"/>
                </a:solidFill>
              </a:rPr>
              <a:t>Masum</a:t>
            </a:r>
            <a:r>
              <a:rPr lang="en-US" i="1" dirty="0" smtClean="0">
                <a:solidFill>
                  <a:srgbClr val="002060"/>
                </a:solidFill>
              </a:rPr>
              <a:t> </a:t>
            </a:r>
            <a:r>
              <a:rPr lang="en-US" i="1" dirty="0" err="1" smtClean="0">
                <a:solidFill>
                  <a:srgbClr val="002060"/>
                </a:solidFill>
              </a:rPr>
              <a:t>Billah</a:t>
            </a:r>
            <a:endParaRPr lang="en-US" i="1" dirty="0" smtClean="0">
              <a:solidFill>
                <a:srgbClr val="002060"/>
              </a:solidFill>
            </a:endParaRPr>
          </a:p>
          <a:p>
            <a:r>
              <a:rPr lang="en-US" i="1" dirty="0" smtClean="0">
                <a:solidFill>
                  <a:srgbClr val="002060"/>
                </a:solidFill>
              </a:rPr>
              <a:t>Head Teacher</a:t>
            </a:r>
          </a:p>
          <a:p>
            <a:r>
              <a:rPr lang="en-US" i="1" dirty="0" err="1" smtClean="0">
                <a:solidFill>
                  <a:srgbClr val="002060"/>
                </a:solidFill>
              </a:rPr>
              <a:t>Ramchandrapur</a:t>
            </a:r>
            <a:r>
              <a:rPr lang="en-US" i="1" dirty="0" smtClean="0">
                <a:solidFill>
                  <a:srgbClr val="002060"/>
                </a:solidFill>
              </a:rPr>
              <a:t> Govt. primary school.</a:t>
            </a:r>
          </a:p>
          <a:p>
            <a:r>
              <a:rPr lang="en-US" i="1" dirty="0" err="1" smtClean="0">
                <a:solidFill>
                  <a:srgbClr val="002060"/>
                </a:solidFill>
              </a:rPr>
              <a:t>Moheshpur</a:t>
            </a:r>
            <a:r>
              <a:rPr lang="en-US" i="1" dirty="0" smtClean="0">
                <a:solidFill>
                  <a:srgbClr val="002060"/>
                </a:solidFill>
              </a:rPr>
              <a:t>, </a:t>
            </a:r>
            <a:r>
              <a:rPr lang="en-US" i="1" dirty="0" err="1" smtClean="0">
                <a:solidFill>
                  <a:srgbClr val="002060"/>
                </a:solidFill>
              </a:rPr>
              <a:t>jhinaidah</a:t>
            </a:r>
            <a:r>
              <a:rPr lang="en-US" i="1" dirty="0" smtClean="0">
                <a:solidFill>
                  <a:srgbClr val="002060"/>
                </a:solidFill>
              </a:rPr>
              <a:t>.</a:t>
            </a:r>
            <a:endParaRPr lang="en-US" i="1" dirty="0">
              <a:solidFill>
                <a:srgbClr val="002060"/>
              </a:solidFill>
            </a:endParaRPr>
          </a:p>
        </p:txBody>
      </p:sp>
      <p:pic>
        <p:nvPicPr>
          <p:cNvPr id="8" name="Picture 7" descr="Image58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819400" y="1295400"/>
            <a:ext cx="1625600" cy="1219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800"/>
                            </p:stCondLst>
                            <p:childTnLst>
                              <p:par>
                                <p:cTn id="12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800"/>
                            </p:stCondLst>
                            <p:childTnLst>
                              <p:par>
                                <p:cTn id="17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66800"/>
            <a:ext cx="5791200" cy="1143000"/>
          </a:xfrm>
          <a:solidFill>
            <a:srgbClr val="FFFF00"/>
          </a:solidFill>
        </p:spPr>
        <p:txBody>
          <a:bodyPr>
            <a:noAutofit/>
          </a:bodyPr>
          <a:lstStyle/>
          <a:p>
            <a:r>
              <a:rPr lang="en-US" sz="8800" dirty="0" smtClean="0">
                <a:solidFill>
                  <a:srgbClr val="FF0000"/>
                </a:solidFill>
              </a:rPr>
              <a:t>Class -One</a:t>
            </a:r>
            <a:endParaRPr lang="en-US" sz="8800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57400" y="4800600"/>
            <a:ext cx="5029200" cy="1143000"/>
          </a:xfr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en-US" sz="6000" b="1" i="1" dirty="0" smtClean="0">
                <a:solidFill>
                  <a:srgbClr val="00FF00"/>
                </a:solidFill>
              </a:rPr>
              <a:t>Sub : English</a:t>
            </a:r>
            <a:endParaRPr lang="en-US" sz="6000" b="1" i="1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6400" y="274638"/>
            <a:ext cx="44958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6600" i="1" dirty="0" smtClean="0">
                <a:solidFill>
                  <a:schemeClr val="accent6">
                    <a:lumMod val="75000"/>
                  </a:schemeClr>
                </a:solidFill>
              </a:rPr>
              <a:t>Lesson—2o</a:t>
            </a:r>
            <a:endParaRPr lang="en-US" sz="6600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200" y="3810000"/>
            <a:ext cx="3124200" cy="762000"/>
          </a:xfr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>
              <a:buNone/>
            </a:pPr>
            <a:r>
              <a:rPr lang="en-US" sz="4400" dirty="0" smtClean="0"/>
              <a:t>Lesson Unit:</a:t>
            </a:r>
          </a:p>
        </p:txBody>
      </p:sp>
      <p:sp>
        <p:nvSpPr>
          <p:cNvPr id="5" name="Rectangle 4"/>
          <p:cNvSpPr/>
          <p:nvPr/>
        </p:nvSpPr>
        <p:spPr>
          <a:xfrm>
            <a:off x="1600200" y="5181600"/>
            <a:ext cx="6096000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None/>
            </a:pPr>
            <a:r>
              <a:rPr lang="en-US" sz="3200" dirty="0" smtClean="0"/>
              <a:t>Rain, rain,---------------another day.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5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5791200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 fontScale="90000"/>
          </a:bodyPr>
          <a:lstStyle/>
          <a:p>
            <a:pPr marL="742950" indent="-742950" algn="l"/>
            <a:r>
              <a:rPr lang="en-US" sz="5300" dirty="0" smtClean="0"/>
              <a:t>Learning Outcome:</a:t>
            </a:r>
            <a:br>
              <a:rPr lang="en-US" sz="5300" dirty="0" smtClean="0"/>
            </a:br>
            <a:r>
              <a:rPr lang="en-US" sz="5300" dirty="0" smtClean="0"/>
              <a:t>SS will be able to -----</a:t>
            </a:r>
            <a:br>
              <a:rPr lang="en-US" sz="5300" dirty="0" smtClean="0"/>
            </a:br>
            <a:r>
              <a:rPr lang="en-US" sz="5300" dirty="0" smtClean="0"/>
              <a:t>Recite the Rhyme will proper rhythm.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in_fall_animation_3_xlarge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44196"/>
            <a:ext cx="7121256" cy="55138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209800" y="5867400"/>
            <a:ext cx="4495800" cy="769441"/>
          </a:xfrm>
          <a:prstGeom prst="rect">
            <a:avLst/>
          </a:prstGeom>
          <a:solidFill>
            <a:srgbClr val="00B050"/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solidFill>
                  <a:srgbClr val="7030A0"/>
                </a:solidFill>
              </a:rPr>
              <a:t>Scenary</a:t>
            </a:r>
            <a:r>
              <a:rPr lang="en-US" sz="4400" b="1" dirty="0" smtClean="0">
                <a:solidFill>
                  <a:srgbClr val="7030A0"/>
                </a:solidFill>
              </a:rPr>
              <a:t>  of Rain</a:t>
            </a:r>
            <a:endParaRPr lang="en-US" sz="44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057400" y="5943600"/>
            <a:ext cx="5715000" cy="830997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Rain, rain, go  away,</a:t>
            </a:r>
            <a:endParaRPr lang="en-US" sz="4800" b="1" dirty="0"/>
          </a:p>
        </p:txBody>
      </p:sp>
      <p:pic>
        <p:nvPicPr>
          <p:cNvPr id="5" name="Picture 4" descr="url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9" y="0"/>
            <a:ext cx="8058819" cy="58448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ain-of-relief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200" y="228600"/>
            <a:ext cx="5181600" cy="5334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143000" y="5791200"/>
            <a:ext cx="7239000" cy="64633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solidFill>
                  <a:srgbClr val="FFFF00"/>
                </a:solidFill>
              </a:rPr>
              <a:t>Come again another day.</a:t>
            </a:r>
            <a:endParaRPr lang="en-US" sz="36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09600"/>
            <a:ext cx="632460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6000" b="1" dirty="0" smtClean="0">
                <a:solidFill>
                  <a:schemeClr val="bg2"/>
                </a:solidFill>
              </a:rPr>
              <a:t>Rain, rain, go away</a:t>
            </a:r>
            <a:endParaRPr lang="en-US" sz="6000" b="1" dirty="0">
              <a:solidFill>
                <a:schemeClr val="bg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4343400"/>
            <a:ext cx="6477000" cy="3693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---------------------     ------------------      ------------    ---------------------------</a:t>
            </a:r>
            <a:endParaRPr lang="en-US" b="1"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3352800"/>
            <a:ext cx="6324600" cy="76944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chemeClr val="accent2">
                    <a:lumMod val="50000"/>
                  </a:schemeClr>
                </a:solidFill>
              </a:rPr>
              <a:t>Come again another day.</a:t>
            </a:r>
            <a:endParaRPr lang="en-US" sz="4400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457200"/>
            <a:ext cx="7772400" cy="1938992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en-US" sz="4000" dirty="0" smtClean="0">
                <a:solidFill>
                  <a:srgbClr val="00FF00"/>
                </a:solidFill>
              </a:rPr>
              <a:t>Recite with picture .(</a:t>
            </a:r>
            <a:r>
              <a:rPr lang="en-US" sz="4000" dirty="0" err="1" smtClean="0">
                <a:solidFill>
                  <a:srgbClr val="00FF00"/>
                </a:solidFill>
              </a:rPr>
              <a:t>w.c.w</a:t>
            </a:r>
            <a:r>
              <a:rPr lang="en-US" sz="4000" dirty="0" smtClean="0">
                <a:solidFill>
                  <a:srgbClr val="00FF00"/>
                </a:solidFill>
              </a:rPr>
              <a:t>)</a:t>
            </a:r>
          </a:p>
          <a:p>
            <a:pPr>
              <a:buFont typeface="Wingdings" pitchFamily="2" charset="2"/>
              <a:buChar char="v"/>
            </a:pPr>
            <a:r>
              <a:rPr lang="en-US" sz="4000" dirty="0" smtClean="0">
                <a:solidFill>
                  <a:srgbClr val="00FF00"/>
                </a:solidFill>
              </a:rPr>
              <a:t> Recite with body language .</a:t>
            </a:r>
          </a:p>
          <a:p>
            <a:pPr>
              <a:buFont typeface="Wingdings" pitchFamily="2" charset="2"/>
              <a:buChar char="v"/>
            </a:pPr>
            <a:r>
              <a:rPr lang="en-US" sz="4000" dirty="0" err="1" smtClean="0">
                <a:solidFill>
                  <a:srgbClr val="00FF00"/>
                </a:solidFill>
              </a:rPr>
              <a:t>Recitate</a:t>
            </a:r>
            <a:r>
              <a:rPr lang="en-US" sz="4000" dirty="0" smtClean="0">
                <a:solidFill>
                  <a:srgbClr val="00FF00"/>
                </a:solidFill>
              </a:rPr>
              <a:t> with clapping .(</a:t>
            </a:r>
            <a:r>
              <a:rPr lang="en-US" sz="4000" dirty="0" err="1" smtClean="0">
                <a:solidFill>
                  <a:srgbClr val="00FF00"/>
                </a:solidFill>
              </a:rPr>
              <a:t>w.c.w</a:t>
            </a:r>
            <a:r>
              <a:rPr lang="en-US" sz="4000" dirty="0" smtClean="0">
                <a:solidFill>
                  <a:srgbClr val="00FF00"/>
                </a:solidFill>
              </a:rPr>
              <a:t>)</a:t>
            </a:r>
            <a:endParaRPr lang="en-US" sz="4000" dirty="0">
              <a:solidFill>
                <a:srgbClr val="00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42488" y="1147439"/>
            <a:ext cx="3671313" cy="92333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5400" dirty="0" smtClean="0"/>
              <a:t>Evaluation :</a:t>
            </a:r>
            <a:endParaRPr lang="en-US" sz="54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5410200"/>
            <a:ext cx="6629400" cy="1107996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6600" dirty="0" smtClean="0"/>
              <a:t>Recite the Rhyme . </a:t>
            </a:r>
            <a:endParaRPr lang="en-US" sz="6600" dirty="0"/>
          </a:p>
        </p:txBody>
      </p:sp>
      <p:sp>
        <p:nvSpPr>
          <p:cNvPr id="4" name="Down Arrow 3"/>
          <p:cNvSpPr/>
          <p:nvPr/>
        </p:nvSpPr>
        <p:spPr>
          <a:xfrm>
            <a:off x="1752600" y="2514600"/>
            <a:ext cx="1219200" cy="24384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1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00200" y="609600"/>
            <a:ext cx="5715000" cy="2554545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dirty="0" smtClean="0"/>
              <a:t>Thanks </a:t>
            </a:r>
          </a:p>
          <a:p>
            <a:pPr algn="ctr"/>
            <a:r>
              <a:rPr lang="en-US" sz="8000" dirty="0" smtClean="0"/>
              <a:t>Every body. </a:t>
            </a:r>
            <a:endParaRPr lang="en-US" sz="8000" dirty="0"/>
          </a:p>
        </p:txBody>
      </p:sp>
      <p:pic>
        <p:nvPicPr>
          <p:cNvPr id="4" name="Picture 3" descr="Chrysanthemu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62200" y="3429000"/>
            <a:ext cx="4267200" cy="3200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</TotalTime>
  <Words>99</Words>
  <Application>Microsoft Office PowerPoint</Application>
  <PresentationFormat>On-screen Show (4:3)</PresentationFormat>
  <Paragraphs>26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Wingdings</vt:lpstr>
      <vt:lpstr>Office Theme</vt:lpstr>
      <vt:lpstr>Welcome       Everybody </vt:lpstr>
      <vt:lpstr>Edited by: </vt:lpstr>
      <vt:lpstr>Class -One</vt:lpstr>
      <vt:lpstr>Lesson—2o</vt:lpstr>
      <vt:lpstr>Learning Outcome: SS will be able to ----- Recite the Rhyme will proper rhythm.  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      Everybody </dc:title>
  <dc:creator>MAWOON</dc:creator>
  <cp:lastModifiedBy>PC</cp:lastModifiedBy>
  <cp:revision>80</cp:revision>
  <dcterms:created xsi:type="dcterms:W3CDTF">2006-08-16T00:00:00Z</dcterms:created>
  <dcterms:modified xsi:type="dcterms:W3CDTF">2019-10-27T15:45:42Z</dcterms:modified>
</cp:coreProperties>
</file>