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E41AA-C5D9-427C-98AB-E1448953CCE2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98A47-22F0-4CD0-8420-AD440B6CC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08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98A47-22F0-4CD0-8420-AD440B6CCF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2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42E8-1FE1-437A-9D31-20F897E0231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060E-F55D-48B9-9CBC-0ED57C12E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42E8-1FE1-437A-9D31-20F897E0231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060E-F55D-48B9-9CBC-0ED57C12E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42E8-1FE1-437A-9D31-20F897E0231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060E-F55D-48B9-9CBC-0ED57C12E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42E8-1FE1-437A-9D31-20F897E0231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060E-F55D-48B9-9CBC-0ED57C12E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42E8-1FE1-437A-9D31-20F897E0231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060E-F55D-48B9-9CBC-0ED57C12E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42E8-1FE1-437A-9D31-20F897E0231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060E-F55D-48B9-9CBC-0ED57C12E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42E8-1FE1-437A-9D31-20F897E0231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060E-F55D-48B9-9CBC-0ED57C12E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42E8-1FE1-437A-9D31-20F897E0231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060E-F55D-48B9-9CBC-0ED57C12E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42E8-1FE1-437A-9D31-20F897E0231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060E-F55D-48B9-9CBC-0ED57C12E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42E8-1FE1-437A-9D31-20F897E0231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060E-F55D-48B9-9CBC-0ED57C12E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42E8-1FE1-437A-9D31-20F897E0231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060E-F55D-48B9-9CBC-0ED57C12E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E42E8-1FE1-437A-9D31-20F897E0231D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060E-F55D-48B9-9CBC-0ED57C12E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64687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H:\picture--1\10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743200"/>
            <a:ext cx="6096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 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জাহিদুল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১৫২০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সয়াবিন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তেলের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২৬৫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                ৫৮৮ </a:t>
            </a:r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40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সুতারাং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জাহিদুল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২,৩৭৩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4000" u="sng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u="sng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u="sng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83209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৪.দোকানদার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সমধানঃ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দোকানদার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দিলেন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৩০০০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জাহিদুল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২৩৭৩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44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দোকানদার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৬২৭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4400" u="sng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6297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জাহিদুল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কিনলে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চালের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জাহিদুল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পেতেন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68598-736514-blank-postcard-christmas-balls-and-fir-tree-isolated-on-white-background.jpg"/>
          <p:cNvPicPr>
            <a:picLocks noChangeAspect="1"/>
          </p:cNvPicPr>
          <p:nvPr/>
        </p:nvPicPr>
        <p:blipFill>
          <a:blip r:embed="rId2"/>
          <a:srcRect l="17822" t="22812" r="27723" b="31564"/>
          <a:stretch>
            <a:fillRect/>
          </a:stretch>
        </p:blipFill>
        <p:spPr>
          <a:xfrm>
            <a:off x="0" y="-103908"/>
            <a:ext cx="9143999" cy="6809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1371600"/>
            <a:ext cx="32766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96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124200"/>
            <a:ext cx="32004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33400" y="228600"/>
            <a:ext cx="4038600" cy="17065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সম্পাদনায়</a:t>
            </a:r>
            <a:endParaRPr kumimoji="0" lang="en-US" sz="80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581400"/>
            <a:ext cx="8229600" cy="280076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 আব্দুল্যা আল মাছুম বিল্যাহ</a:t>
            </a: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৪৬ নং রামচন্দ্রপুর সরকারি প্রাথমিক বিদ্যালয় </a:t>
            </a: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মহেশপুর, ঝিনাইদহ।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H:\PICTURE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52400"/>
            <a:ext cx="2819400" cy="32607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৩ (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সমস্যাবলি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)অনুশীলনী-৩</a:t>
            </a:r>
          </a:p>
          <a:p>
            <a:pPr algn="ctr"/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785652"/>
          </a:xfrm>
          <a:prstGeom prst="rect">
            <a:avLst/>
          </a:prstGeom>
          <a:solidFill>
            <a:schemeClr val="accent5"/>
          </a:solidFill>
          <a:ln w="762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1371600" indent="-1371600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14.4.1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/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48006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24731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জাহিদুল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৪০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,২৬৫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সয়াবিন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৫৮৮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কিনলেন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চালের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৩৮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দোকানদার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৩০০০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দিলেন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solidFill>
            <a:schemeClr val="bg2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ঊপরোক্ত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চালের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সয়াবিন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 .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জাহিদুল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দোকানদার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১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চালের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৩৮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/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সুতারাং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চালের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৩৮×৪০ = ১৫২০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সয়াবিন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সমধানঃ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সয়াবিন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তেলের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২৬৫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                ৫৮৮ </a:t>
            </a:r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40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সুতারাং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সয়াবিন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৮৫৩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270</Words>
  <Application>Microsoft Office PowerPoint</Application>
  <PresentationFormat>On-screen Show (4:3)</PresentationFormat>
  <Paragraphs>46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Magura PTi</dc:creator>
  <cp:lastModifiedBy>PC</cp:lastModifiedBy>
  <cp:revision>31</cp:revision>
  <dcterms:created xsi:type="dcterms:W3CDTF">2016-02-26T11:49:01Z</dcterms:created>
  <dcterms:modified xsi:type="dcterms:W3CDTF">2019-10-28T17:03:08Z</dcterms:modified>
</cp:coreProperties>
</file>