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58" r:id="rId3"/>
    <p:sldId id="259" r:id="rId4"/>
    <p:sldId id="267" r:id="rId5"/>
    <p:sldId id="261" r:id="rId6"/>
    <p:sldId id="262" r:id="rId7"/>
    <p:sldId id="264" r:id="rId8"/>
    <p:sldId id="265" r:id="rId9"/>
    <p:sldId id="271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81263-EF0D-4F2B-9002-CBA8F42BC647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50B17-6B68-4F18-ADCF-D70B4C9C8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9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750B17-6B68-4F18-ADCF-D70B4C9C8A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58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FC2D36-CDC4-4FDF-BDCF-F1BB5EE20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E75176F-E08C-4A47-8E38-0F0763541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6FC76C-95B9-421F-A706-667ABAE0A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D2C9BA-8EF7-4283-885C-EF02C44C5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F70434-582C-4805-8789-5152FFFD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01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04C498-3D3D-4AC6-AFC5-A7E79B6E1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E2FC8F6-4D38-4929-B0A9-27096A041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4945D9-03B7-4068-950E-518508E7F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C7EC2B-1CA1-4823-AD21-8A407A700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5C9A97-F218-461E-AE80-29ED70B83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5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772E8-93CE-4D6C-AD41-067E0E9E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64E225-A0CE-410A-84C0-9D5A61429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29BB78-C877-4A7A-B1E5-3562A5BE5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703396-6BDB-4CF7-80EB-420B5C248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6660D1-4052-4071-BC5B-B4E2E745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25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8ABF3D-D707-46D7-A2D3-B7BD09A2B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1DC4C2-3337-4F35-A3F2-CB4D62C69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5AFBE7A-FEF1-4E31-BEBF-7ACF633A4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89D902E-5ACD-4E1A-9EF0-84F7A55FF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DD32025-AB5C-4C66-9B85-107DA0DB7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72104B7-9D03-4096-9069-E34954FC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96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DCAB36-2A56-479E-8C0F-F7C137012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FC7EA83-CBC7-4839-8BF7-6E991F342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C272254-CB76-42D4-AA15-6BD14EE74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553B093-C454-400B-B6AF-4D7213B680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B35FF5E-6DD9-4E76-A11E-E9C1D4A16E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1096191-4C69-4086-A2D6-E696C31F6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F67E629-7510-440F-818D-B3616AA6E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C1C8231-45CE-4F97-A0EE-0C0501B8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8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10A050-04D2-4A06-A5AA-4CEBC3276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C02640E-93FB-45A6-BE65-2F520F05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F4F54EC-8191-4145-ABBB-CD4AE9FC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1763188-E3E1-4ED9-AD35-DE3797C4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66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1117D9B-04B7-4759-896A-0C13C0FBD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FE963F1-73DB-44EF-AD96-5ADA0217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A746885-8A04-455B-A1F8-8BAC7CBBE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43BF4F-8720-437A-A0D9-2A2FD3F5B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132534-ECF8-4254-983B-E8DA6EDAF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9719E7C-F230-4BD2-B587-6FA91068B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8FA4806-8460-4ACC-9E25-8AA98E212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D203372-DE8C-4969-BBB6-565B1588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105EEF8-F78D-4D90-B653-6CEB3888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99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E1B6E4-EC6A-42C2-B325-B6C278EE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48A24A3-2BCD-4926-A870-F3AA2E77C3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3BAA9A1-731E-4C0E-81F1-36899896F3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6FD1939-A2DD-4622-9808-E7B7C6B2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863961E-2FEE-4108-AC7A-A417C8058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E94F6B2-0207-4F1C-8D04-1A09AA553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74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7F7A48-17FE-459D-9E69-50AB28D3D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A57A33A-4511-4D5A-87ED-B44D39CCF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C75A87-1EB7-4EEB-A8CF-77D52BEFF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79723E-2448-477A-B137-6991C889B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0B741D1-2078-4BA2-8D6F-CE89ABF2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621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9390658-EA00-4153-9631-452ADF06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C40534D-983B-4DA4-A528-3AE5E81E9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01C278-CF4F-4172-9D78-CFDFD7922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ADBF1E-7999-4957-BD39-8ED72707F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EEE7D5-D4B2-41DF-BC0E-581C8A5D4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4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B818D7B-5EAF-4CA7-88B7-91D7C8371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C238CF3-0D4A-4110-BD5E-183E14081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A85494-AE7D-4499-94D5-97FA6E701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0EF35-6079-4C01-BA98-2E68CF939A4D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951832-D932-43D8-90D2-CC3398FFA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DBA76-6BD3-48FE-B28E-EB4336450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FA774-A499-4503-8272-CE352EA12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3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52400"/>
            <a:ext cx="8610600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bn-BD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চ্ছা</a:t>
            </a:r>
            <a:r>
              <a:rPr lang="en-US" sz="7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লামুআলাইকুম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562600"/>
            <a:ext cx="8610600" cy="110799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সবাইকে গোলাপ ফুলের শুভেচ্ছা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E:\Picture\FLOWER\Rose\FB0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10600" cy="4014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655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533400" y="304800"/>
            <a:ext cx="4038600" cy="17065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সম্পাদনায়</a:t>
            </a:r>
            <a:endParaRPr kumimoji="0" lang="en-US" sz="8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581400"/>
            <a:ext cx="8229600" cy="280076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আব্দুল্যা আল মাছুম বিল্যাহ</a:t>
            </a:r>
          </a:p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প্রধান শিক্ষক</a:t>
            </a:r>
          </a:p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৪৬ নং রামচন্দ্রপুর সরকারি প্রাথমিক বিদ্যালয় </a:t>
            </a:r>
          </a:p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মহেশপুর, ঝিনাইদহ।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57200"/>
            <a:ext cx="2743200" cy="2057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4334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9F091B-9CE2-4652-A02D-C2112C9648CD}"/>
              </a:ext>
            </a:extLst>
          </p:cNvPr>
          <p:cNvSpPr txBox="1"/>
          <p:nvPr/>
        </p:nvSpPr>
        <p:spPr>
          <a:xfrm>
            <a:off x="4074695" y="352926"/>
            <a:ext cx="5887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CE6347A-005B-4537-B818-9B6472A00D24}"/>
              </a:ext>
            </a:extLst>
          </p:cNvPr>
          <p:cNvSpPr txBox="1"/>
          <p:nvPr/>
        </p:nvSpPr>
        <p:spPr>
          <a:xfrm>
            <a:off x="2165684" y="1844843"/>
            <a:ext cx="58874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 শ্রেণিঃতৃতীয়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C7B9AE3-DBB8-4355-BA84-6CAE5251F601}"/>
              </a:ext>
            </a:extLst>
          </p:cNvPr>
          <p:cNvSpPr txBox="1"/>
          <p:nvPr/>
        </p:nvSpPr>
        <p:spPr>
          <a:xfrm>
            <a:off x="2323097" y="2905872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অধ্যায়ঃ৪ পৃষ্টাঃ১৪ স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ময়ঃ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৪০ 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981540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2EC3D0-05DC-4CDD-9E3F-C937C86D922E}"/>
              </a:ext>
            </a:extLst>
          </p:cNvPr>
          <p:cNvSpPr txBox="1"/>
          <p:nvPr/>
        </p:nvSpPr>
        <p:spPr>
          <a:xfrm>
            <a:off x="2518611" y="744758"/>
            <a:ext cx="8999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54764C4-1AE4-4298-B04E-3409774C699B}"/>
              </a:ext>
            </a:extLst>
          </p:cNvPr>
          <p:cNvSpPr txBox="1"/>
          <p:nvPr/>
        </p:nvSpPr>
        <p:spPr>
          <a:xfrm>
            <a:off x="1283368" y="2053389"/>
            <a:ext cx="9833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ধী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ঠিত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মুলক  বাক্য শুনে বুঝতে 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91B1C0-0527-4B20-92D3-4F46D249D496}"/>
              </a:ext>
            </a:extLst>
          </p:cNvPr>
          <p:cNvSpPr txBox="1"/>
          <p:nvPr/>
        </p:nvSpPr>
        <p:spPr>
          <a:xfrm>
            <a:off x="1395663" y="3377989"/>
            <a:ext cx="858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২.১.১পাঠ্য বইয়ের  ছড়া শুনে বুঝতে 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2A41730-3C99-41FA-876B-C8DB34481E81}"/>
              </a:ext>
            </a:extLst>
          </p:cNvPr>
          <p:cNvSpPr txBox="1"/>
          <p:nvPr/>
        </p:nvSpPr>
        <p:spPr>
          <a:xfrm>
            <a:off x="1155032" y="3930316"/>
            <a:ext cx="9833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২.১.১ পাঠ্য বইয়ের ছড়া শ্রবণযোগ্য স্বরে আবৃত্তি করতে 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55C5AA4-CFBC-47CD-AAD3-D49789E02568}"/>
              </a:ext>
            </a:extLst>
          </p:cNvPr>
          <p:cNvSpPr txBox="1"/>
          <p:nvPr/>
        </p:nvSpPr>
        <p:spPr>
          <a:xfrm>
            <a:off x="1155032" y="5037221"/>
            <a:ext cx="8823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২.২.১প্রমিত উচ্চারনে কবিতা আবৃত্তি  করতে পরবে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7141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888C83-97EA-4074-8EC8-C6FC85C90914}"/>
              </a:ext>
            </a:extLst>
          </p:cNvPr>
          <p:cNvSpPr txBox="1"/>
          <p:nvPr/>
        </p:nvSpPr>
        <p:spPr>
          <a:xfrm rot="10800000" flipV="1">
            <a:off x="1697261" y="1668970"/>
            <a:ext cx="8604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এসো ছড়া গান করি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0AC05BA-44FF-4D11-9956-978D35025716}"/>
              </a:ext>
            </a:extLst>
          </p:cNvPr>
          <p:cNvSpPr txBox="1"/>
          <p:nvPr/>
        </p:nvSpPr>
        <p:spPr>
          <a:xfrm>
            <a:off x="3288632" y="705853"/>
            <a:ext cx="5422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আবেগ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ষ্টি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:a16="http://schemas.microsoft.com/office/drawing/2014/main" xmlns="" id="{FBD347BD-A33C-47D7-8CA8-24A1186405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250055"/>
              </p:ext>
            </p:extLst>
          </p:nvPr>
        </p:nvGraphicFramePr>
        <p:xfrm>
          <a:off x="2435225" y="3421063"/>
          <a:ext cx="70358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Packager Shell Object" showAsIcon="1" r:id="rId3" imgW="3794760" imgH="437760" progId="Package">
                  <p:embed/>
                </p:oleObj>
              </mc:Choice>
              <mc:Fallback>
                <p:oleObj name="Packager Shell Object" showAsIcon="1" r:id="rId3" imgW="379476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5225" y="3421063"/>
                        <a:ext cx="703580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0566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3DA7130-9702-4E7B-AFB3-72A65263F073}"/>
              </a:ext>
            </a:extLst>
          </p:cNvPr>
          <p:cNvSpPr/>
          <p:nvPr/>
        </p:nvSpPr>
        <p:spPr>
          <a:xfrm>
            <a:off x="1764632" y="577516"/>
            <a:ext cx="8333874" cy="10587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ঘোষনা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E7281EB-3731-47D7-8781-330813A92FAD}"/>
              </a:ext>
            </a:extLst>
          </p:cNvPr>
          <p:cNvSpPr txBox="1"/>
          <p:nvPr/>
        </p:nvSpPr>
        <p:spPr>
          <a:xfrm>
            <a:off x="2053389" y="2580842"/>
            <a:ext cx="1047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  ; হাটে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659789C-3247-4BA7-808C-070545F77F6E}"/>
              </a:ext>
            </a:extLst>
          </p:cNvPr>
          <p:cNvSpPr txBox="1"/>
          <p:nvPr/>
        </p:nvSpPr>
        <p:spPr>
          <a:xfrm>
            <a:off x="1122947" y="3630828"/>
            <a:ext cx="1029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----------------------------------------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খুশি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.।</a:t>
            </a:r>
          </a:p>
        </p:txBody>
      </p:sp>
    </p:spTree>
    <p:extLst>
      <p:ext uri="{BB962C8B-B14F-4D97-AF65-F5344CB8AC3E}">
        <p14:creationId xmlns:p14="http://schemas.microsoft.com/office/powerpoint/2010/main" val="3783421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E5FA190-8B3B-4AA9-8C45-31E7A18CCC1B}"/>
              </a:ext>
            </a:extLst>
          </p:cNvPr>
          <p:cNvSpPr txBox="1"/>
          <p:nvPr/>
        </p:nvSpPr>
        <p:spPr>
          <a:xfrm>
            <a:off x="3829396" y="295815"/>
            <a:ext cx="64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3BC6A00-6F26-4541-8A9E-89270F3BEB4C}"/>
              </a:ext>
            </a:extLst>
          </p:cNvPr>
          <p:cNvSpPr txBox="1"/>
          <p:nvPr/>
        </p:nvSpPr>
        <p:spPr>
          <a:xfrm>
            <a:off x="-197755" y="1149593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015ABD-66F7-4E3B-9C1B-97AD2AFA7777}"/>
              </a:ext>
            </a:extLst>
          </p:cNvPr>
          <p:cNvSpPr txBox="1"/>
          <p:nvPr/>
        </p:nvSpPr>
        <p:spPr>
          <a:xfrm>
            <a:off x="1961804" y="1135789"/>
            <a:ext cx="56360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১।ছড়াটি আবৃত্তি করে শোনাবে</a:t>
            </a: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২।নিরব পাঠ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B2C752A-20B5-421B-A804-B7A4F12427AC}"/>
              </a:ext>
            </a:extLst>
          </p:cNvPr>
          <p:cNvSpPr txBox="1"/>
          <p:nvPr/>
        </p:nvSpPr>
        <p:spPr>
          <a:xfrm>
            <a:off x="10289626" y="1103427"/>
            <a:ext cx="951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658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93EB093-9C21-41A8-A764-1F2564FDDFF4}"/>
              </a:ext>
            </a:extLst>
          </p:cNvPr>
          <p:cNvSpPr txBox="1"/>
          <p:nvPr/>
        </p:nvSpPr>
        <p:spPr>
          <a:xfrm>
            <a:off x="1892966" y="1282314"/>
            <a:ext cx="79767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</a:p>
          <a:p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১।প্রত্যেককে কবিতা আবৃত্তি করতে বলব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740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7D21AA3-A80F-4B3E-A834-8ACB1F29C92D}"/>
              </a:ext>
            </a:extLst>
          </p:cNvPr>
          <p:cNvSpPr txBox="1"/>
          <p:nvPr/>
        </p:nvSpPr>
        <p:spPr>
          <a:xfrm>
            <a:off x="4113654" y="1678152"/>
            <a:ext cx="52297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8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ড়ির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DE13D5D-D83E-48B5-99E8-C76A5336F975}"/>
              </a:ext>
            </a:extLst>
          </p:cNvPr>
          <p:cNvSpPr txBox="1"/>
          <p:nvPr/>
        </p:nvSpPr>
        <p:spPr>
          <a:xfrm>
            <a:off x="2892163" y="4155753"/>
            <a:ext cx="10493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কে কী ক রছে </a:t>
            </a:r>
            <a:r>
              <a:rPr lang="bn-BD" sz="3600">
                <a:latin typeface="NikoshBAN" panose="02000000000000000000" pitchFamily="2" charset="0"/>
                <a:cs typeface="NikoshBAN" panose="02000000000000000000" pitchFamily="2" charset="0"/>
              </a:rPr>
              <a:t>তা লিখে আনবে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17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ng_thanks_c-2.jpg"/>
          <p:cNvPicPr>
            <a:picLocks noChangeAspect="1"/>
          </p:cNvPicPr>
          <p:nvPr/>
        </p:nvPicPr>
        <p:blipFill>
          <a:blip r:embed="rId3"/>
          <a:srcRect b="5556"/>
          <a:stretch>
            <a:fillRect/>
          </a:stretch>
        </p:blipFill>
        <p:spPr>
          <a:xfrm>
            <a:off x="381000" y="381000"/>
            <a:ext cx="8229600" cy="5562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1785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154</Words>
  <Application>Microsoft Office PowerPoint</Application>
  <PresentationFormat>Widescreen</PresentationFormat>
  <Paragraphs>30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NikoshBAN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PC</cp:lastModifiedBy>
  <cp:revision>109</cp:revision>
  <dcterms:created xsi:type="dcterms:W3CDTF">2019-04-20T07:09:27Z</dcterms:created>
  <dcterms:modified xsi:type="dcterms:W3CDTF">2019-10-27T15:25:00Z</dcterms:modified>
</cp:coreProperties>
</file>