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70" r:id="rId3"/>
    <p:sldId id="256" r:id="rId4"/>
    <p:sldId id="258" r:id="rId5"/>
    <p:sldId id="264" r:id="rId6"/>
    <p:sldId id="259" r:id="rId7"/>
    <p:sldId id="261" r:id="rId8"/>
    <p:sldId id="262" r:id="rId9"/>
    <p:sldId id="263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0699F6-3929-4A0A-ABAF-141F77F0F835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6B2BD0-02CF-4390-8FA3-840B7F8B4E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1808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F0C83-9E34-4BBA-A3A4-7B7EA384FABB}" type="datetime2">
              <a:rPr lang="en-US" smtClean="0"/>
              <a:pPr/>
              <a:t>Monday, October 28,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5D878-AC33-451F-A6D6-507F8F0B2839}" type="datetime2">
              <a:rPr lang="en-US" smtClean="0"/>
              <a:pPr/>
              <a:t>Monday, October 28,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F4CD3-1F4C-476D-A7DB-A8BE8CD25481}" type="datetime2">
              <a:rPr lang="en-US" smtClean="0"/>
              <a:pPr/>
              <a:t>Monday, October 28,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01CD4-1939-4439-8FAA-81D5BF9D6A4E}" type="datetime2">
              <a:rPr lang="en-US" smtClean="0"/>
              <a:pPr/>
              <a:t>Monday, October 28,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4653B-F477-4EEB-8BF6-A6826E576BFB}" type="datetime2">
              <a:rPr lang="en-US" smtClean="0"/>
              <a:pPr/>
              <a:t>Monday, October 28, 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01833-8B9F-4C07-B609-A728DCD507D3}" type="datetime2">
              <a:rPr lang="en-US" smtClean="0"/>
              <a:pPr/>
              <a:t>Monday, October 28, 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20CD1-BBD2-4DD2-8839-E08E4F719004}" type="datetime2">
              <a:rPr lang="en-US" smtClean="0"/>
              <a:pPr/>
              <a:t>Monday, October 28, 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1DF1B-B225-4793-A7AE-351EE9252B38}" type="datetime2">
              <a:rPr lang="en-US" smtClean="0"/>
              <a:pPr/>
              <a:t>Monday, October 28,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B0F4E-9D71-4D52-9438-DBABBA3649C4}" type="datetime2">
              <a:rPr lang="en-US" smtClean="0"/>
              <a:pPr/>
              <a:t>Monday, October 28,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A8943-574E-4A3A-BEF9-EA45773EA5C4}" type="datetime2">
              <a:rPr lang="en-US" smtClean="0"/>
              <a:pPr/>
              <a:t>Monday, October 28,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B912B-72BB-49C6-B74B-CD55A328A28F}" type="datetime2">
              <a:rPr lang="en-US" smtClean="0"/>
              <a:pPr/>
              <a:t>Monday, October 28,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48F138-BCE4-4CFE-BE79-F5B85D901894}" type="datetime2">
              <a:rPr lang="en-US" smtClean="0"/>
              <a:pPr/>
              <a:t>Monday, October 28,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20CD1-BBD2-4DD2-8839-E08E4F719004}" type="datetime2">
              <a:rPr lang="en-US" smtClean="0"/>
              <a:pPr/>
              <a:t>Monday, October 28, 2019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9144000" cy="2646878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600" dirty="0" err="1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6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2" descr="H:\picture--1\108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2743200"/>
            <a:ext cx="6096000" cy="381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8" grpId="2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20CD1-BBD2-4DD2-8839-E08E4F719004}" type="datetime2">
              <a:rPr lang="en-US" smtClean="0"/>
              <a:pPr/>
              <a:t>Monday, October 28, 2019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533400" y="228600"/>
            <a:ext cx="4038600" cy="170656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সম্পাদনায়</a:t>
            </a:r>
            <a:endParaRPr kumimoji="0" lang="en-US" sz="8000" b="1" i="0" u="none" strike="noStrike" kern="1200" cap="none" spc="0" normalizeH="0" baseline="0" noProof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3581400"/>
            <a:ext cx="8229600" cy="2800767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মোঃ আব্দুল্যা আল মাছুম বিল্যাহ</a:t>
            </a:r>
          </a:p>
          <a:p>
            <a:pPr algn="ctr"/>
            <a:r>
              <a:rPr lang="bn-BD" sz="4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প্রধান শিক্ষক</a:t>
            </a:r>
          </a:p>
          <a:p>
            <a:pPr algn="ctr"/>
            <a:r>
              <a:rPr lang="bn-BD" sz="4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৪৬ নং রামচন্দ্রপুর সরকারি প্রাথমিক বিদ্যালয় </a:t>
            </a:r>
          </a:p>
          <a:p>
            <a:pPr algn="ctr"/>
            <a:r>
              <a:rPr lang="bn-BD" sz="4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মহেশপুর, ঝিনাইদহ।</a:t>
            </a:r>
            <a:endParaRPr lang="en-US" sz="44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2" descr="H:\PICTURE\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62600" y="152400"/>
            <a:ext cx="2819400" cy="326073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774175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14E97-2124-4A8D-9ED8-074089C2623B}" type="datetime2">
              <a:rPr lang="en-US" smtClean="0"/>
              <a:pPr/>
              <a:t>Monday, October 28, 2019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828800" y="2810254"/>
            <a:ext cx="4724400" cy="388620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পরিচিতিঃ</a:t>
            </a:r>
            <a:endParaRPr lang="en-US" sz="6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শ্রেণিঃতৃতীয়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গণিত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সময়ঃ৩৫মিনিট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20CD1-BBD2-4DD2-8839-E08E4F719004}" type="datetime2">
              <a:rPr lang="en-US" smtClean="0"/>
              <a:pPr/>
              <a:t>Monday, October 28, 2019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1905000" y="304800"/>
            <a:ext cx="5486400" cy="1905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আবেগ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সৃষ্টিঃ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20CD1-BBD2-4DD2-8839-E08E4F719004}" type="datetime2">
              <a:rPr lang="en-US" smtClean="0"/>
              <a:pPr/>
              <a:t>Monday, October 28, 2019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7" name="Picture 6" descr="ncEXqxLei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2590800"/>
            <a:ext cx="2853209" cy="2714625"/>
          </a:xfrm>
          <a:prstGeom prst="rect">
            <a:avLst/>
          </a:prstGeom>
        </p:spPr>
      </p:pic>
      <p:pic>
        <p:nvPicPr>
          <p:cNvPr id="8" name="Picture 7" descr="inde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94877">
            <a:off x="152400" y="2514600"/>
            <a:ext cx="1828800" cy="2505075"/>
          </a:xfrm>
          <a:prstGeom prst="rect">
            <a:avLst/>
          </a:prstGeom>
        </p:spPr>
      </p:pic>
      <p:pic>
        <p:nvPicPr>
          <p:cNvPr id="9" name="Picture 8" descr="image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5600" y="2971800"/>
            <a:ext cx="2562225" cy="17907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66800" y="152400"/>
            <a:ext cx="4876800" cy="16002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ছবিগুলো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দেখ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20CD1-BBD2-4DD2-8839-E08E4F719004}" type="datetime2">
              <a:rPr lang="en-US" smtClean="0"/>
              <a:pPr/>
              <a:t>Monday, October 28, 2019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228600" y="685800"/>
            <a:ext cx="7924800" cy="990600"/>
          </a:xfrm>
          <a:prstGeom prst="ellipse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7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</a:t>
            </a:r>
            <a:endParaRPr lang="en-US" sz="7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an 4"/>
          <p:cNvSpPr/>
          <p:nvPr/>
        </p:nvSpPr>
        <p:spPr>
          <a:xfrm>
            <a:off x="2209800" y="2819400"/>
            <a:ext cx="4648200" cy="1905000"/>
          </a:xfrm>
          <a:prstGeom prst="can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সময়</a:t>
            </a:r>
            <a:endParaRPr lang="en-US" sz="8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20CD1-BBD2-4DD2-8839-E08E4F719004}" type="datetime2">
              <a:rPr lang="en-US" smtClean="0"/>
              <a:pPr/>
              <a:t>Monday, October 28, 2019</a:t>
            </a:fld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Snip Same Side Corner Rectangle 4"/>
          <p:cNvSpPr/>
          <p:nvPr/>
        </p:nvSpPr>
        <p:spPr>
          <a:xfrm>
            <a:off x="914400" y="1066800"/>
            <a:ext cx="7239000" cy="3733800"/>
          </a:xfrm>
          <a:prstGeom prst="snip2Same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শিখনফলঃ</a:t>
            </a:r>
            <a:endParaRPr lang="en-US" sz="80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marL="742950" indent="-742950" algn="ctr">
              <a:buFont typeface="+mj-lt"/>
              <a:buAutoNum type="arabicParenR"/>
            </a:pP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সময়ের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20CD1-BBD2-4DD2-8839-E08E4F719004}" type="datetime2">
              <a:rPr lang="en-US" smtClean="0"/>
              <a:pPr/>
              <a:t>Monday, October 28, 2019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Snip Same Side Corner Rectangle 4"/>
          <p:cNvSpPr/>
          <p:nvPr/>
        </p:nvSpPr>
        <p:spPr>
          <a:xfrm>
            <a:off x="1219200" y="838200"/>
            <a:ext cx="6477000" cy="2743200"/>
          </a:xfrm>
          <a:prstGeom prst="snip2Same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u="sng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সময়ের</a:t>
            </a:r>
            <a:r>
              <a:rPr lang="en-US" sz="5400" u="sng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u="sng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এককসমুহ</a:t>
            </a:r>
            <a:endParaRPr lang="en-US" sz="5400" u="sng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সেকেন্ড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 </a:t>
            </a:r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 </a:t>
            </a:r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ঘন্টা</a:t>
            </a:r>
            <a:endParaRPr lang="en-US" sz="4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20CD1-BBD2-4DD2-8839-E08E4F719004}" type="datetime2">
              <a:rPr lang="en-US" smtClean="0"/>
              <a:pPr/>
              <a:t>Monday, October 28, 2019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" name="Round Diagonal Corner Rectangle 3"/>
          <p:cNvSpPr/>
          <p:nvPr/>
        </p:nvSpPr>
        <p:spPr>
          <a:xfrm>
            <a:off x="381000" y="0"/>
            <a:ext cx="8458200" cy="5638800"/>
          </a:xfrm>
          <a:prstGeom prst="round2Diag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সময়ের</a:t>
            </a:r>
            <a:r>
              <a:rPr lang="en-US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একক</a:t>
            </a:r>
            <a:endParaRPr lang="en-US" sz="60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৬০সেকেন্ড   =   ১মিনিট</a:t>
            </a:r>
          </a:p>
          <a:p>
            <a:pPr algn="ctr"/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৬০মিনিট     =   ১ঘন্টা</a:t>
            </a:r>
          </a:p>
          <a:p>
            <a:pPr algn="ctr"/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২৪ঘন্ট        =   ১দিন</a:t>
            </a:r>
          </a:p>
          <a:p>
            <a:pPr algn="ctr"/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৭দিন         =   ১সপ্তাহ</a:t>
            </a:r>
          </a:p>
          <a:p>
            <a:pPr algn="ctr"/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৩৬৫দিন       =     ১বছর</a:t>
            </a:r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20CD1-BBD2-4DD2-8839-E08E4F719004}" type="datetime2">
              <a:rPr lang="en-US" smtClean="0"/>
              <a:pPr/>
              <a:t>Monday, October 28, 2019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4" name="Round Single Corner Rectangle 3"/>
          <p:cNvSpPr/>
          <p:nvPr/>
        </p:nvSpPr>
        <p:spPr>
          <a:xfrm>
            <a:off x="838200" y="609600"/>
            <a:ext cx="7848600" cy="3200400"/>
          </a:xfrm>
          <a:prstGeom prst="round1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u="sng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সেকেন্ডে</a:t>
            </a:r>
            <a:r>
              <a:rPr lang="en-US" sz="5400" u="sng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u="sng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5400" u="sng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5400" u="sng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করি</a:t>
            </a:r>
            <a:endParaRPr lang="en-US" sz="5400" u="sng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marL="914400" indent="-914400" algn="ctr">
              <a:buFont typeface="+mj-lt"/>
              <a:buAutoNum type="arabicParenR"/>
            </a:pPr>
            <a:r>
              <a:rPr lang="en-US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২মিনিট =       </a:t>
            </a:r>
            <a:r>
              <a:rPr lang="en-US" sz="5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সেকেন্ড</a:t>
            </a:r>
            <a:endParaRPr lang="en-US" sz="54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marL="914400" indent="-914400" algn="ctr">
              <a:buFont typeface="+mj-lt"/>
              <a:buAutoNum type="arabicParenR"/>
            </a:pPr>
            <a:r>
              <a:rPr lang="en-US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৫মিনিট=        </a:t>
            </a:r>
            <a:r>
              <a:rPr lang="en-US" sz="5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সেকেন্ড</a:t>
            </a:r>
            <a:endParaRPr lang="en-US" sz="5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20CD1-BBD2-4DD2-8839-E08E4F719004}" type="datetime2">
              <a:rPr lang="en-US" smtClean="0"/>
              <a:pPr/>
              <a:t>Monday, October 28, 2019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4" name="Round Diagonal Corner Rectangle 3"/>
          <p:cNvSpPr/>
          <p:nvPr/>
        </p:nvSpPr>
        <p:spPr>
          <a:xfrm>
            <a:off x="0" y="228600"/>
            <a:ext cx="9144000" cy="6629400"/>
          </a:xfrm>
          <a:prstGeom prst="round2Diag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সমাধানঃ</a:t>
            </a:r>
            <a:endParaRPr lang="en-US" sz="88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১)১মিনিট=৬০সেকেন্ড</a:t>
            </a:r>
          </a:p>
          <a:p>
            <a:pPr algn="ctr"/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২মিনিট=(২×৬০)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সেকেন্ড</a:t>
            </a:r>
            <a:endParaRPr lang="en-US" sz="40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=১২০সেকেন্ড</a:t>
            </a:r>
          </a:p>
          <a:p>
            <a:pPr algn="ctr"/>
            <a:endParaRPr lang="en-US" sz="40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২)১মিনিট=৬০সেকেন্ড</a:t>
            </a:r>
          </a:p>
          <a:p>
            <a:pPr algn="ctr"/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৫মিনিট=(৫×৬০)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সেকেন্ড</a:t>
            </a:r>
            <a:endParaRPr lang="en-US" sz="40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=৩০০সেকেন্ড</a:t>
            </a:r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20CD1-BBD2-4DD2-8839-E08E4F719004}" type="datetime2">
              <a:rPr lang="en-US" smtClean="0"/>
              <a:pPr/>
              <a:t>Monday, October 28, 2019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3048000"/>
            <a:ext cx="9144000" cy="3139321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মিনাদের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বাড়ি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স্কুলে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যেতে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৬মিনিট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লাগে।তার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স্কুলে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পৌছতে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সেকেন্ড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লাগে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457200"/>
            <a:ext cx="8305800" cy="1015663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সমস্যাটি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সমাধান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20CD1-BBD2-4DD2-8839-E08E4F719004}" type="datetime2">
              <a:rPr lang="en-US" smtClean="0"/>
              <a:pPr/>
              <a:t>Monday, October 28, 2019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Can 4"/>
          <p:cNvSpPr/>
          <p:nvPr/>
        </p:nvSpPr>
        <p:spPr>
          <a:xfrm>
            <a:off x="1905000" y="228600"/>
            <a:ext cx="4419600" cy="1219200"/>
          </a:xfrm>
          <a:prstGeom prst="can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মুল্যায়নঃ</a:t>
            </a:r>
            <a:endParaRPr lang="en-US" sz="8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62200" y="1447800"/>
            <a:ext cx="3505200" cy="144655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মিলকরণ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3124200"/>
            <a:ext cx="3581400" cy="3447098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১মিনিট=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১ঘন্টা=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১দিন=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১সপ্তাহ=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১মাস=</a:t>
            </a: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14800" y="3124200"/>
            <a:ext cx="4191000" cy="3170099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৩০দিন</a:t>
            </a:r>
          </a:p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৭দিন</a:t>
            </a:r>
          </a:p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৬০সেকেন্ড</a:t>
            </a:r>
          </a:p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৬০মিনিট</a:t>
            </a:r>
          </a:p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২৪ঘন্টা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7.40741E-7 L -0.27743 -0.1733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00" y="-8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7037E-7 L -0.26927 -0.1733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500" y="-8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48148E-6 L -0.28594 -0.1622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00" y="-8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85185E-6 L -0.26927 0.1821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500" y="9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96296E-6 L -0.28576 0.37107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00" y="18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20CD1-BBD2-4DD2-8839-E08E4F719004}" type="datetime2">
              <a:rPr lang="en-US" smtClean="0"/>
              <a:pPr/>
              <a:t>Monday, October 28, 2019</a:t>
            </a:fld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5" name="Picture 4" descr="3068598-736514-blank-postcard-christmas-balls-and-fir-tree-isolated-on-white-background.jpg"/>
          <p:cNvPicPr>
            <a:picLocks noChangeAspect="1"/>
          </p:cNvPicPr>
          <p:nvPr/>
        </p:nvPicPr>
        <p:blipFill>
          <a:blip r:embed="rId2"/>
          <a:srcRect l="17822" t="22812" r="27723" b="31564"/>
          <a:stretch>
            <a:fillRect/>
          </a:stretch>
        </p:blipFill>
        <p:spPr>
          <a:xfrm>
            <a:off x="0" y="-103908"/>
            <a:ext cx="9143999" cy="68095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76400" y="1371600"/>
            <a:ext cx="3276600" cy="15696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96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endParaRPr lang="en-US" sz="9600" b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57600" y="3124200"/>
            <a:ext cx="3200400" cy="15696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96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600" b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157</Words>
  <Application>Microsoft Office PowerPoint</Application>
  <PresentationFormat>On-screen Show (4:3)</PresentationFormat>
  <Paragraphs>79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QC</dc:creator>
  <cp:lastModifiedBy>PC</cp:lastModifiedBy>
  <cp:revision>45</cp:revision>
  <dcterms:created xsi:type="dcterms:W3CDTF">2006-08-16T00:00:00Z</dcterms:created>
  <dcterms:modified xsi:type="dcterms:W3CDTF">2019-10-28T17:44:13Z</dcterms:modified>
</cp:coreProperties>
</file>