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10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</a:t>
            </a:r>
            <a:r>
              <a:rPr lang="bn-BD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চ্ছা</a:t>
            </a:r>
            <a:r>
              <a:rPr lang="en-US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লামুআলাইকুম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5562600"/>
            <a:ext cx="8610600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 গোলাপ ফুলের শুভেচ্ছা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E:\Picture\FLOWER\Rose\FB04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524000"/>
            <a:ext cx="8610600" cy="401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533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8194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মায়ের বয়স ৫২ বছর</a:t>
            </a:r>
          </a:p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 বছর পর মায়ের বয়স হবে (৫২ + ১০ ) বছর</a:t>
            </a:r>
          </a:p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		                       = ৬২ বছর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3340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ছেলের বয়স ১৮ বছর</a:t>
            </a:r>
          </a:p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 বছর পর ছেলের বয়স  হবে (১৮ + ১০ ) বছর</a:t>
            </a:r>
          </a:p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	                    = ২৮ বছর </a:t>
            </a:r>
          </a:p>
          <a:p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876800"/>
            <a:ext cx="746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তাদের মোট বয়স হবে (২৮ +৬২ ) বছর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                          =৯০ বছর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85800"/>
            <a:ext cx="5638800" cy="26468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16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657600"/>
            <a:ext cx="6553200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১২ এবং ১৩ নং অংটি পড় এবং প্রতি জোড়ায় আলোচনা করে নিজ নিজ খাতায় কর।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nk lot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048000"/>
            <a:ext cx="4572000" cy="3429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thank_you_1600_cl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0"/>
            <a:ext cx="4724400" cy="3248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533400" y="228600"/>
            <a:ext cx="4038600" cy="17065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সম্পাদনায়</a:t>
            </a:r>
            <a:endParaRPr kumimoji="0" lang="en-US" sz="80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581400"/>
            <a:ext cx="8229600" cy="280076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মোঃ আব্দুল্যা আল মাছুম বিল্যাহ</a:t>
            </a:r>
          </a:p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৪৬ নং রামচন্দ্রপুর সরকারি প্রাথমিক বিদ্যালয় </a:t>
            </a:r>
          </a:p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মহেশপুর, ঝিনাইদহ।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H:\PICTURE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52400"/>
            <a:ext cx="2819400" cy="32607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14400" y="685800"/>
            <a:ext cx="7391400" cy="2590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8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endParaRPr lang="bn-BD" sz="7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066800" y="3886200"/>
            <a:ext cx="7239000" cy="2667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প্রাথমিক গণিত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066800"/>
            <a:ext cx="426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ভিডিও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457200"/>
            <a:ext cx="4571999" cy="186204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7696200" cy="2585323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দুই স্তরবিশিষ্ট যোগ ও </a:t>
            </a:r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540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সংক্রান্ত </a:t>
            </a:r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সমস্যা পড়ে বুঝতে এবং সমাধান করতে পারবে ।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848600" cy="42473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১০। মাহমুদা বেগম ১৫০০ টাকা নিয়ে বাজারে গেলেন। তিনি ৩৭৫ টাকার চাউল, ৫৩০ টাকার মাছ এবং ৩৫০ টাকার সবজি কিনলেন। তার কাছে আর কত টাকা রইল?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7162800" cy="378565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চাউল কিনলেন     ৩৭৫ টাকার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মাছ কিনলেন       ৫৩০ টাকার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সবজি কিনলেন     ৩৫০ টাকার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তিনি মোট কিনলেন ১২৫৫ টাকার</a:t>
            </a: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3024158"/>
            <a:ext cx="6172200" cy="238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620000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মাহমুদা বেগম বাজারে নিয়ে গেলেন ১৫০০ টাকা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তিনি মোট খরচ করলেন            ১২৫৫ টাকা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তার কাছে রইল                        ২৪৫ টাকা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19200" y="1905000"/>
            <a:ext cx="7162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55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155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1155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1155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762000" y="609600"/>
            <a:ext cx="8001000" cy="3276600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১৪। ছেলের বয়স ১৮ বছর এবং মায়ের বয়স ৫২ বছর । ১০ বছর পর তাদের মোট বয়স কত হবে?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205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61</cp:revision>
  <dcterms:created xsi:type="dcterms:W3CDTF">2006-08-16T00:00:00Z</dcterms:created>
  <dcterms:modified xsi:type="dcterms:W3CDTF">2018-07-22T06:23:01Z</dcterms:modified>
</cp:coreProperties>
</file>