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"/>
            <a:ext cx="8610600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</a:t>
            </a:r>
            <a:r>
              <a:rPr lang="bn-BD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চ্ছা</a:t>
            </a:r>
            <a:r>
              <a:rPr lang="en-US" sz="7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লামুআলাইকুম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5562600"/>
            <a:ext cx="8610600" cy="110799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 গোলাপ ফুলের শুভেচ্ছা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E:\Picture\FLOWER\Rose\FB0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8610600" cy="40144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685800"/>
            <a:ext cx="4876800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895600"/>
            <a:ext cx="6019800" cy="14465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৩ সেঃ মিঃ বিশিষ্ট একটি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বর্গ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আঁক এবং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৩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টি বৈশিষ্ট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68598-736514-blank-postcard-christmas-balls-and-fir-tree-isolated-on-white-background.jpg"/>
          <p:cNvPicPr>
            <a:picLocks noChangeAspect="1"/>
          </p:cNvPicPr>
          <p:nvPr/>
        </p:nvPicPr>
        <p:blipFill>
          <a:blip r:embed="rId2"/>
          <a:srcRect l="17822" t="22812" r="27723" b="31564"/>
          <a:stretch>
            <a:fillRect/>
          </a:stretch>
        </p:blipFill>
        <p:spPr>
          <a:xfrm>
            <a:off x="0" y="24246"/>
            <a:ext cx="9143999" cy="68095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1371600"/>
            <a:ext cx="32766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96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3124200"/>
            <a:ext cx="32004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533400" y="304800"/>
            <a:ext cx="4038600" cy="17065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সম্পাদনায়</a:t>
            </a:r>
            <a:endParaRPr kumimoji="0" lang="en-US" sz="8000" b="1" i="0" u="none" strike="noStrike" kern="120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581400"/>
            <a:ext cx="8229600" cy="280076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মোঃ আব্দুল্যা আল মাছুম বিল্যাহ</a:t>
            </a:r>
          </a:p>
          <a:p>
            <a:pPr algn="ctr"/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প্রধান শিক্ষক</a:t>
            </a:r>
          </a:p>
          <a:p>
            <a:pPr algn="ctr"/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৪৬ নং রামচন্দ্রপুর সরকারি প্রাথমিক বিদ্যালয় </a:t>
            </a:r>
          </a:p>
          <a:p>
            <a:pPr algn="ctr"/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মহেশপুর, ঝিনাইদহ।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457200"/>
            <a:ext cx="2743200" cy="2057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914400" y="685800"/>
            <a:ext cx="7391400" cy="2590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BD" sz="8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পঞ্চম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066800" y="3886200"/>
            <a:ext cx="7239000" cy="2667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বিষয়ঃ প্রাথমিক </a:t>
            </a:r>
            <a:r>
              <a:rPr lang="bn-IN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457200"/>
            <a:ext cx="4571999" cy="1862048"/>
          </a:xfrm>
          <a:prstGeom prst="rect">
            <a:avLst/>
          </a:prstGeom>
          <a:solidFill>
            <a:srgbClr val="92D050"/>
          </a:solidFill>
          <a:ln w="571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895600"/>
            <a:ext cx="7010400" cy="34470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১। বিভিন্ন ধরনের চতুর্ভুজ সম্পর্কে ধারনা লাভ করতে পারবে।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বিভিন্ন ধরনের চতুর্ভুজ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আকঁতে পারবে।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বিভিন্ন ধরনের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চতুর্ভুজের বৈশিষ্ট লিখতে পারবে।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762000"/>
            <a:ext cx="4038600" cy="281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24200" y="3886200"/>
            <a:ext cx="1981200" cy="101566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চতুর্ভুজ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533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34290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3429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গ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5334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ঘ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304800"/>
            <a:ext cx="4495800" cy="22860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324600" y="1295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৩ সেঃ মিঃ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95600" y="26670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৫ সেঃ মিঃ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52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23622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8400" y="2514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600" y="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ঘ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4600" y="3200400"/>
            <a:ext cx="251460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চিত্রঃ আয়ত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4114800"/>
            <a:ext cx="6172200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ewkót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1|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Avq‡Zi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KvY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mg‡KvY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       2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Avq‡Zi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evû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ci¯úi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mgvb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         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Avq‡Zi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evû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ci¯úi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mgvšÍivj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304800"/>
            <a:ext cx="3276600" cy="32004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28800" y="1524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3352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3429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ঘ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3505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চিত্রঃ বর্গ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1600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সেঃ মিঃ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4114800"/>
            <a:ext cx="7010400" cy="23083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‰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ewkót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1|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e‡M©i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mg‡KvY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   2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e‡M©i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evû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   3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e‡M©i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evû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ci¯úi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      		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mgvšÍivj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bn-IN" sz="3600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arallelogram 2"/>
          <p:cNvSpPr/>
          <p:nvPr/>
        </p:nvSpPr>
        <p:spPr>
          <a:xfrm>
            <a:off x="1676400" y="228600"/>
            <a:ext cx="4191000" cy="28194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76400" y="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8956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2895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7400" y="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ঘ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5000" y="1447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৪ সেঃ মিঃ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3276600"/>
            <a:ext cx="251460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চিত্রঃরম্বস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600" y="4495800"/>
            <a:ext cx="6553200" cy="181588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ewkót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  1|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¤^‡mi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evû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IN" sz="2800" dirty="0" smtClean="0">
                <a:latin typeface="SutonnyMJ" pitchFamily="2" charset="0"/>
                <a:cs typeface="SutonnyMJ" pitchFamily="2" charset="0"/>
              </a:rPr>
              <a:t>         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2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¤^‡mi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KvY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ci¯úi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IN" sz="2800" dirty="0" smtClean="0">
                <a:latin typeface="SutonnyMJ" pitchFamily="2" charset="0"/>
                <a:cs typeface="SutonnyMJ" pitchFamily="2" charset="0"/>
              </a:rPr>
              <a:t>         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3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¤^‡mi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evû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ci¯úi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mgvšÍivj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1524000" y="152400"/>
            <a:ext cx="3581400" cy="1981200"/>
          </a:xfrm>
          <a:prstGeom prst="parallelogram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1600" y="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9812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8200" y="19050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ঘ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2362200"/>
            <a:ext cx="327660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চিত্রঃসামান্তরিক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352801"/>
            <a:ext cx="5943600" cy="31085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‰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ewkót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mvgvšÍwi‡Ki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evû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ci¯úi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	     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mgvb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       2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mvgvšÍwi‡Ki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KvY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ci¯úi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	     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mgvb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       3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mvgvšÍwi‡Ki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wecixZ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evû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ci¯úi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	      </a:t>
            </a:r>
            <a:r>
              <a:rPr lang="en-US" sz="28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mgvšÍivj</a:t>
            </a:r>
            <a:r>
              <a:rPr lang="en-US" sz="28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223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17</cp:revision>
  <dcterms:created xsi:type="dcterms:W3CDTF">2006-08-16T00:00:00Z</dcterms:created>
  <dcterms:modified xsi:type="dcterms:W3CDTF">2019-07-18T05:43:05Z</dcterms:modified>
</cp:coreProperties>
</file>