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ink/ink1.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6" r:id="rId1"/>
  </p:sldMasterIdLst>
  <p:sldIdLst>
    <p:sldId id="256" r:id="rId2"/>
    <p:sldId id="257" r:id="rId3"/>
    <p:sldId id="258" r:id="rId4"/>
    <p:sldId id="259" r:id="rId5"/>
    <p:sldId id="264" r:id="rId6"/>
    <p:sldId id="260" r:id="rId7"/>
    <p:sldId id="262" r:id="rId8"/>
    <p:sldId id="274" r:id="rId9"/>
    <p:sldId id="275"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bn-B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মাঝারি শৈলী 2 - প্রস্বন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viewProps" Target="view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microsoft.com/office/2016/11/relationships/changesInfo" Target="changesInfos/changesInfo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theme" Target="theme/theme1.xml"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hima.shely@gmail.com" userId="cee87590b8c6e60e" providerId="LiveId" clId="{E9D47985-FC05-D244-879B-52EE2B200734}"/>
  </pc:docChgLst>
  <pc:docChgLst>
    <pc:chgData name="rahima.shely@gmail.com" userId="cee87590b8c6e60e" providerId="LiveId" clId="{EA567A8A-4B1F-E64F-8017-CFB5799653E2}"/>
    <pc:docChg chg="undo custSel modSld addMainMaster delMainMaster modMainMaster">
      <pc:chgData name="rahima.shely@gmail.com" userId="cee87590b8c6e60e" providerId="LiveId" clId="{EA567A8A-4B1F-E64F-8017-CFB5799653E2}" dt="2019-10-28T12:55:50.112" v="572" actId="20577"/>
      <pc:docMkLst>
        <pc:docMk/>
      </pc:docMkLst>
      <pc:sldChg chg="addSp delSp modSp">
        <pc:chgData name="rahima.shely@gmail.com" userId="cee87590b8c6e60e" providerId="LiveId" clId="{EA567A8A-4B1F-E64F-8017-CFB5799653E2}" dt="2019-10-28T12:55:50.112" v="572" actId="20577"/>
        <pc:sldMkLst>
          <pc:docMk/>
          <pc:sldMk cId="1975432009" sldId="256"/>
        </pc:sldMkLst>
        <pc:spChg chg="del mod">
          <ac:chgData name="rahima.shely@gmail.com" userId="cee87590b8c6e60e" providerId="LiveId" clId="{EA567A8A-4B1F-E64F-8017-CFB5799653E2}" dt="2019-10-12T09:11:26.656" v="420" actId="478"/>
          <ac:spMkLst>
            <pc:docMk/>
            <pc:sldMk cId="1975432009" sldId="256"/>
            <ac:spMk id="2" creationId="{23796566-711B-D64F-954F-1DB1C23D6793}"/>
          </ac:spMkLst>
        </pc:spChg>
        <pc:spChg chg="add mod">
          <ac:chgData name="rahima.shely@gmail.com" userId="cee87590b8c6e60e" providerId="LiveId" clId="{EA567A8A-4B1F-E64F-8017-CFB5799653E2}" dt="2019-10-28T12:55:50.112" v="572" actId="20577"/>
          <ac:spMkLst>
            <pc:docMk/>
            <pc:sldMk cId="1975432009" sldId="256"/>
            <ac:spMk id="2" creationId="{C6070423-4499-634A-A86B-E7056477605B}"/>
          </ac:spMkLst>
        </pc:spChg>
        <pc:spChg chg="add del mod">
          <ac:chgData name="rahima.shely@gmail.com" userId="cee87590b8c6e60e" providerId="LiveId" clId="{EA567A8A-4B1F-E64F-8017-CFB5799653E2}" dt="2019-10-28T12:51:55.128" v="531" actId="478"/>
          <ac:spMkLst>
            <pc:docMk/>
            <pc:sldMk cId="1975432009" sldId="256"/>
            <ac:spMk id="3" creationId="{8C8166D4-DEE4-B54F-B2A2-8890BCE52A98}"/>
          </ac:spMkLst>
        </pc:spChg>
        <pc:spChg chg="del mod">
          <ac:chgData name="rahima.shely@gmail.com" userId="cee87590b8c6e60e" providerId="LiveId" clId="{EA567A8A-4B1F-E64F-8017-CFB5799653E2}" dt="2019-10-12T09:11:52.276" v="426" actId="478"/>
          <ac:spMkLst>
            <pc:docMk/>
            <pc:sldMk cId="1975432009" sldId="256"/>
            <ac:spMk id="5" creationId="{A81FA2EC-01F1-6140-8F96-29B26FAD5E45}"/>
          </ac:spMkLst>
        </pc:spChg>
        <pc:spChg chg="del">
          <ac:chgData name="rahima.shely@gmail.com" userId="cee87590b8c6e60e" providerId="LiveId" clId="{EA567A8A-4B1F-E64F-8017-CFB5799653E2}" dt="2019-10-12T09:11:34.212" v="421" actId="478"/>
          <ac:spMkLst>
            <pc:docMk/>
            <pc:sldMk cId="1975432009" sldId="256"/>
            <ac:spMk id="7" creationId="{2ACB92C4-6F12-4E4B-83A2-45C8C695A9EA}"/>
          </ac:spMkLst>
        </pc:spChg>
        <pc:spChg chg="add del mod">
          <ac:chgData name="rahima.shely@gmail.com" userId="cee87590b8c6e60e" providerId="LiveId" clId="{EA567A8A-4B1F-E64F-8017-CFB5799653E2}" dt="2019-10-28T12:52:16.941" v="536" actId="478"/>
          <ac:spMkLst>
            <pc:docMk/>
            <pc:sldMk cId="1975432009" sldId="256"/>
            <ac:spMk id="7" creationId="{4CEA75A7-E9FE-4D46-B77E-AC1CBA1AFD3B}"/>
          </ac:spMkLst>
        </pc:spChg>
        <pc:spChg chg="add del mod">
          <ac:chgData name="rahima.shely@gmail.com" userId="cee87590b8c6e60e" providerId="LiveId" clId="{EA567A8A-4B1F-E64F-8017-CFB5799653E2}" dt="2019-10-12T09:11:58.511" v="427" actId="478"/>
          <ac:spMkLst>
            <pc:docMk/>
            <pc:sldMk cId="1975432009" sldId="256"/>
            <ac:spMk id="9" creationId="{2043F911-8DA3-2347-9B14-B4FA7EBE046D}"/>
          </ac:spMkLst>
        </pc:spChg>
        <pc:picChg chg="add del mod">
          <ac:chgData name="rahima.shely@gmail.com" userId="cee87590b8c6e60e" providerId="LiveId" clId="{EA567A8A-4B1F-E64F-8017-CFB5799653E2}" dt="2019-10-28T12:52:00.767" v="533" actId="478"/>
          <ac:picMkLst>
            <pc:docMk/>
            <pc:sldMk cId="1975432009" sldId="256"/>
            <ac:picMk id="4" creationId="{4D59A270-EC5A-C444-AC59-6535CEB651AA}"/>
          </ac:picMkLst>
        </pc:picChg>
      </pc:sldChg>
      <pc:sldChg chg="modSp">
        <pc:chgData name="rahima.shely@gmail.com" userId="cee87590b8c6e60e" providerId="LiveId" clId="{EA567A8A-4B1F-E64F-8017-CFB5799653E2}" dt="2019-10-12T08:33:32.929" v="169" actId="255"/>
        <pc:sldMkLst>
          <pc:docMk/>
          <pc:sldMk cId="2202451254" sldId="257"/>
        </pc:sldMkLst>
        <pc:spChg chg="mod">
          <ac:chgData name="rahima.shely@gmail.com" userId="cee87590b8c6e60e" providerId="LiveId" clId="{EA567A8A-4B1F-E64F-8017-CFB5799653E2}" dt="2019-10-12T08:33:32.929" v="169" actId="255"/>
          <ac:spMkLst>
            <pc:docMk/>
            <pc:sldMk cId="2202451254" sldId="257"/>
            <ac:spMk id="3" creationId="{B0649EF5-BD64-804D-8B2F-D5131E8F4B8E}"/>
          </ac:spMkLst>
        </pc:spChg>
      </pc:sldChg>
      <pc:sldChg chg="modSp">
        <pc:chgData name="rahima.shely@gmail.com" userId="cee87590b8c6e60e" providerId="LiveId" clId="{EA567A8A-4B1F-E64F-8017-CFB5799653E2}" dt="2019-10-12T08:34:12.525" v="170" actId="255"/>
        <pc:sldMkLst>
          <pc:docMk/>
          <pc:sldMk cId="9093239" sldId="258"/>
        </pc:sldMkLst>
        <pc:spChg chg="mod">
          <ac:chgData name="rahima.shely@gmail.com" userId="cee87590b8c6e60e" providerId="LiveId" clId="{EA567A8A-4B1F-E64F-8017-CFB5799653E2}" dt="2019-10-12T08:34:12.525" v="170" actId="255"/>
          <ac:spMkLst>
            <pc:docMk/>
            <pc:sldMk cId="9093239" sldId="258"/>
            <ac:spMk id="3" creationId="{AC9EF7E4-05A5-0A4B-B58F-A3AE355C8A4D}"/>
          </ac:spMkLst>
        </pc:spChg>
      </pc:sldChg>
      <pc:sldChg chg="addSp delSp modSp">
        <pc:chgData name="rahima.shely@gmail.com" userId="cee87590b8c6e60e" providerId="LiveId" clId="{EA567A8A-4B1F-E64F-8017-CFB5799653E2}" dt="2019-10-12T10:57:21.671" v="463" actId="1076"/>
        <pc:sldMkLst>
          <pc:docMk/>
          <pc:sldMk cId="1625721944" sldId="259"/>
        </pc:sldMkLst>
        <pc:spChg chg="add mod">
          <ac:chgData name="rahima.shely@gmail.com" userId="cee87590b8c6e60e" providerId="LiveId" clId="{EA567A8A-4B1F-E64F-8017-CFB5799653E2}" dt="2019-10-12T10:57:21.671" v="463" actId="1076"/>
          <ac:spMkLst>
            <pc:docMk/>
            <pc:sldMk cId="1625721944" sldId="259"/>
            <ac:spMk id="2" creationId="{528947B3-6024-1F48-82A8-BEA695912BCC}"/>
          </ac:spMkLst>
        </pc:spChg>
        <pc:spChg chg="del">
          <ac:chgData name="rahima.shely@gmail.com" userId="cee87590b8c6e60e" providerId="LiveId" clId="{EA567A8A-4B1F-E64F-8017-CFB5799653E2}" dt="2019-10-12T08:34:39.411" v="171" actId="478"/>
          <ac:spMkLst>
            <pc:docMk/>
            <pc:sldMk cId="1625721944" sldId="259"/>
            <ac:spMk id="2" creationId="{C9C69A6D-AD55-B44B-AC84-EA9C883E8EF8}"/>
          </ac:spMkLst>
        </pc:spChg>
        <pc:spChg chg="add mod">
          <ac:chgData name="rahima.shely@gmail.com" userId="cee87590b8c6e60e" providerId="LiveId" clId="{EA567A8A-4B1F-E64F-8017-CFB5799653E2}" dt="2019-10-12T08:34:39.411" v="171" actId="478"/>
          <ac:spMkLst>
            <pc:docMk/>
            <pc:sldMk cId="1625721944" sldId="259"/>
            <ac:spMk id="7" creationId="{B623020A-FB43-8246-B470-F2169D1FE156}"/>
          </ac:spMkLst>
        </pc:spChg>
        <pc:spChg chg="add del mod">
          <ac:chgData name="rahima.shely@gmail.com" userId="cee87590b8c6e60e" providerId="LiveId" clId="{EA567A8A-4B1F-E64F-8017-CFB5799653E2}" dt="2019-10-12T10:56:05.820" v="458" actId="478"/>
          <ac:spMkLst>
            <pc:docMk/>
            <pc:sldMk cId="1625721944" sldId="259"/>
            <ac:spMk id="8" creationId="{7C1774EE-40A0-7346-BB84-ABAD11BED017}"/>
          </ac:spMkLst>
        </pc:spChg>
        <pc:spChg chg="del mod">
          <ac:chgData name="rahima.shely@gmail.com" userId="cee87590b8c6e60e" providerId="LiveId" clId="{EA567A8A-4B1F-E64F-8017-CFB5799653E2}" dt="2019-10-12T10:55:48.460" v="456" actId="478"/>
          <ac:spMkLst>
            <pc:docMk/>
            <pc:sldMk cId="1625721944" sldId="259"/>
            <ac:spMk id="11" creationId="{CADB06AC-BFE3-6C4B-AB47-33DD5A7CE304}"/>
          </ac:spMkLst>
        </pc:spChg>
        <pc:picChg chg="mod">
          <ac:chgData name="rahima.shely@gmail.com" userId="cee87590b8c6e60e" providerId="LiveId" clId="{EA567A8A-4B1F-E64F-8017-CFB5799653E2}" dt="2019-10-12T10:54:40.784" v="447" actId="1076"/>
          <ac:picMkLst>
            <pc:docMk/>
            <pc:sldMk cId="1625721944" sldId="259"/>
            <ac:picMk id="3" creationId="{F69DA1EE-16A8-F045-BCE8-F1B5304352A8}"/>
          </ac:picMkLst>
        </pc:picChg>
        <pc:picChg chg="mod">
          <ac:chgData name="rahima.shely@gmail.com" userId="cee87590b8c6e60e" providerId="LiveId" clId="{EA567A8A-4B1F-E64F-8017-CFB5799653E2}" dt="2019-10-12T10:57:06.529" v="461" actId="14100"/>
          <ac:picMkLst>
            <pc:docMk/>
            <pc:sldMk cId="1625721944" sldId="259"/>
            <ac:picMk id="5" creationId="{57BC2AF8-E2E4-A447-A58C-ECC65217CB34}"/>
          </ac:picMkLst>
        </pc:picChg>
        <pc:picChg chg="mod">
          <ac:chgData name="rahima.shely@gmail.com" userId="cee87590b8c6e60e" providerId="LiveId" clId="{EA567A8A-4B1F-E64F-8017-CFB5799653E2}" dt="2019-10-12T10:54:28.454" v="446" actId="1076"/>
          <ac:picMkLst>
            <pc:docMk/>
            <pc:sldMk cId="1625721944" sldId="259"/>
            <ac:picMk id="6" creationId="{D837999B-B230-D54E-849B-0BFA64FF88E3}"/>
          </ac:picMkLst>
        </pc:picChg>
      </pc:sldChg>
      <pc:sldChg chg="modSp">
        <pc:chgData name="rahima.shely@gmail.com" userId="cee87590b8c6e60e" providerId="LiveId" clId="{EA567A8A-4B1F-E64F-8017-CFB5799653E2}" dt="2019-10-12T08:35:55.413" v="174" actId="207"/>
        <pc:sldMkLst>
          <pc:docMk/>
          <pc:sldMk cId="763405938" sldId="260"/>
        </pc:sldMkLst>
        <pc:spChg chg="mod">
          <ac:chgData name="rahima.shely@gmail.com" userId="cee87590b8c6e60e" providerId="LiveId" clId="{EA567A8A-4B1F-E64F-8017-CFB5799653E2}" dt="2019-10-12T08:35:55.413" v="174" actId="207"/>
          <ac:spMkLst>
            <pc:docMk/>
            <pc:sldMk cId="763405938" sldId="260"/>
            <ac:spMk id="3" creationId="{10935B59-5D55-6B45-BD45-EE19D4EF8236}"/>
          </ac:spMkLst>
        </pc:spChg>
      </pc:sldChg>
      <pc:sldChg chg="delSp modSp">
        <pc:chgData name="rahima.shely@gmail.com" userId="cee87590b8c6e60e" providerId="LiveId" clId="{EA567A8A-4B1F-E64F-8017-CFB5799653E2}" dt="2019-10-12T08:37:49.010" v="182" actId="478"/>
        <pc:sldMkLst>
          <pc:docMk/>
          <pc:sldMk cId="2401982943" sldId="262"/>
        </pc:sldMkLst>
        <pc:spChg chg="mod">
          <ac:chgData name="rahima.shely@gmail.com" userId="cee87590b8c6e60e" providerId="LiveId" clId="{EA567A8A-4B1F-E64F-8017-CFB5799653E2}" dt="2019-10-12T08:37:22.854" v="180" actId="255"/>
          <ac:spMkLst>
            <pc:docMk/>
            <pc:sldMk cId="2401982943" sldId="262"/>
            <ac:spMk id="4" creationId="{74D84247-EE7E-FB46-A95F-3B168AE32669}"/>
          </ac:spMkLst>
        </pc:spChg>
        <pc:inkChg chg="del">
          <ac:chgData name="rahima.shely@gmail.com" userId="cee87590b8c6e60e" providerId="LiveId" clId="{EA567A8A-4B1F-E64F-8017-CFB5799653E2}" dt="2019-10-12T08:37:49.010" v="182" actId="478"/>
          <ac:inkMkLst>
            <pc:docMk/>
            <pc:sldMk cId="2401982943" sldId="262"/>
            <ac:inkMk id="93" creationId="{5D34D393-1698-F24D-99D0-2C409A0746C1}"/>
          </ac:inkMkLst>
        </pc:inkChg>
        <pc:inkChg chg="del">
          <ac:chgData name="rahima.shely@gmail.com" userId="cee87590b8c6e60e" providerId="LiveId" clId="{EA567A8A-4B1F-E64F-8017-CFB5799653E2}" dt="2019-10-12T08:36:52.872" v="177" actId="478"/>
          <ac:inkMkLst>
            <pc:docMk/>
            <pc:sldMk cId="2401982943" sldId="262"/>
            <ac:inkMk id="95" creationId="{EA937D6E-C8D8-9647-BCF7-9521900DFD6D}"/>
          </ac:inkMkLst>
        </pc:inkChg>
        <pc:inkChg chg="del">
          <ac:chgData name="rahima.shely@gmail.com" userId="cee87590b8c6e60e" providerId="LiveId" clId="{EA567A8A-4B1F-E64F-8017-CFB5799653E2}" dt="2019-10-12T08:36:47.874" v="176" actId="478"/>
          <ac:inkMkLst>
            <pc:docMk/>
            <pc:sldMk cId="2401982943" sldId="262"/>
            <ac:inkMk id="96" creationId="{EB1051C6-999A-584B-9CCA-4CEE63A64D38}"/>
          </ac:inkMkLst>
        </pc:inkChg>
      </pc:sldChg>
      <pc:sldChg chg="modSp">
        <pc:chgData name="rahima.shely@gmail.com" userId="cee87590b8c6e60e" providerId="LiveId" clId="{EA567A8A-4B1F-E64F-8017-CFB5799653E2}" dt="2019-10-12T08:38:50.056" v="184" actId="255"/>
        <pc:sldMkLst>
          <pc:docMk/>
          <pc:sldMk cId="3167464902" sldId="265"/>
        </pc:sldMkLst>
        <pc:spChg chg="mod">
          <ac:chgData name="rahima.shely@gmail.com" userId="cee87590b8c6e60e" providerId="LiveId" clId="{EA567A8A-4B1F-E64F-8017-CFB5799653E2}" dt="2019-10-12T08:38:50.056" v="184" actId="255"/>
          <ac:spMkLst>
            <pc:docMk/>
            <pc:sldMk cId="3167464902" sldId="265"/>
            <ac:spMk id="3" creationId="{90D0E46F-6557-8F45-910D-FDFBA2872471}"/>
          </ac:spMkLst>
        </pc:spChg>
      </pc:sldChg>
      <pc:sldChg chg="addSp delSp modSp mod setBg">
        <pc:chgData name="rahima.shely@gmail.com" userId="cee87590b8c6e60e" providerId="LiveId" clId="{EA567A8A-4B1F-E64F-8017-CFB5799653E2}" dt="2019-10-12T09:10:03.110" v="416" actId="14100"/>
        <pc:sldMkLst>
          <pc:docMk/>
          <pc:sldMk cId="2093655921" sldId="266"/>
        </pc:sldMkLst>
        <pc:spChg chg="del mod">
          <ac:chgData name="rahima.shely@gmail.com" userId="cee87590b8c6e60e" providerId="LiveId" clId="{EA567A8A-4B1F-E64F-8017-CFB5799653E2}" dt="2019-10-12T08:47:56.910" v="246" actId="478"/>
          <ac:spMkLst>
            <pc:docMk/>
            <pc:sldMk cId="2093655921" sldId="266"/>
            <ac:spMk id="2" creationId="{C66E94E5-5EAB-294A-8457-D802834A3DCA}"/>
          </ac:spMkLst>
        </pc:spChg>
        <pc:spChg chg="add del mod">
          <ac:chgData name="rahima.shely@gmail.com" userId="cee87590b8c6e60e" providerId="LiveId" clId="{EA567A8A-4B1F-E64F-8017-CFB5799653E2}" dt="2019-10-12T08:42:22.675" v="205" actId="478"/>
          <ac:spMkLst>
            <pc:docMk/>
            <pc:sldMk cId="2093655921" sldId="266"/>
            <ac:spMk id="3" creationId="{59393C4B-9AC0-6844-B848-F4BF9EF0823A}"/>
          </ac:spMkLst>
        </pc:spChg>
        <pc:spChg chg="add mod">
          <ac:chgData name="rahima.shely@gmail.com" userId="cee87590b8c6e60e" providerId="LiveId" clId="{EA567A8A-4B1F-E64F-8017-CFB5799653E2}" dt="2019-10-12T08:47:32.482" v="243" actId="1076"/>
          <ac:spMkLst>
            <pc:docMk/>
            <pc:sldMk cId="2093655921" sldId="266"/>
            <ac:spMk id="6" creationId="{8D1FF940-8EF5-B34D-9D77-AE77839A42D9}"/>
          </ac:spMkLst>
        </pc:spChg>
        <pc:spChg chg="add mod">
          <ac:chgData name="rahima.shely@gmail.com" userId="cee87590b8c6e60e" providerId="LiveId" clId="{EA567A8A-4B1F-E64F-8017-CFB5799653E2}" dt="2019-10-12T09:09:58.082" v="415" actId="1076"/>
          <ac:spMkLst>
            <pc:docMk/>
            <pc:sldMk cId="2093655921" sldId="266"/>
            <ac:spMk id="8" creationId="{8E41FEE7-7E0C-A344-963D-9E55057B243B}"/>
          </ac:spMkLst>
        </pc:spChg>
        <pc:spChg chg="add mod">
          <ac:chgData name="rahima.shely@gmail.com" userId="cee87590b8c6e60e" providerId="LiveId" clId="{EA567A8A-4B1F-E64F-8017-CFB5799653E2}" dt="2019-10-12T09:10:03.110" v="416" actId="14100"/>
          <ac:spMkLst>
            <pc:docMk/>
            <pc:sldMk cId="2093655921" sldId="266"/>
            <ac:spMk id="9" creationId="{6356AA4A-72BE-3240-95E8-DC83A4783C5D}"/>
          </ac:spMkLst>
        </pc:spChg>
        <pc:graphicFrameChg chg="add del modGraphic">
          <ac:chgData name="rahima.shely@gmail.com" userId="cee87590b8c6e60e" providerId="LiveId" clId="{EA567A8A-4B1F-E64F-8017-CFB5799653E2}" dt="2019-10-12T08:43:02.179" v="210" actId="478"/>
          <ac:graphicFrameMkLst>
            <pc:docMk/>
            <pc:sldMk cId="2093655921" sldId="266"/>
            <ac:graphicFrameMk id="4" creationId="{0F8B2E3E-2506-1A42-99DD-FBE9D9FA11B8}"/>
          </ac:graphicFrameMkLst>
        </pc:graphicFrameChg>
      </pc:sldChg>
      <pc:sldChg chg="modSp">
        <pc:chgData name="rahima.shely@gmail.com" userId="cee87590b8c6e60e" providerId="LiveId" clId="{EA567A8A-4B1F-E64F-8017-CFB5799653E2}" dt="2019-10-12T11:10:21.131" v="471" actId="20577"/>
        <pc:sldMkLst>
          <pc:docMk/>
          <pc:sldMk cId="80249933" sldId="267"/>
        </pc:sldMkLst>
        <pc:spChg chg="mod">
          <ac:chgData name="rahima.shely@gmail.com" userId="cee87590b8c6e60e" providerId="LiveId" clId="{EA567A8A-4B1F-E64F-8017-CFB5799653E2}" dt="2019-10-12T11:10:21.131" v="471" actId="20577"/>
          <ac:spMkLst>
            <pc:docMk/>
            <pc:sldMk cId="80249933" sldId="267"/>
            <ac:spMk id="5" creationId="{588FD41D-65A2-7B4A-A6BF-F25271DDB3F6}"/>
          </ac:spMkLst>
        </pc:spChg>
      </pc:sldChg>
      <pc:sldChg chg="addSp delSp modSp">
        <pc:chgData name="rahima.shely@gmail.com" userId="cee87590b8c6e60e" providerId="LiveId" clId="{EA567A8A-4B1F-E64F-8017-CFB5799653E2}" dt="2019-10-12T08:55:36.351" v="303" actId="14100"/>
        <pc:sldMkLst>
          <pc:docMk/>
          <pc:sldMk cId="4260132736" sldId="268"/>
        </pc:sldMkLst>
        <pc:spChg chg="del mod">
          <ac:chgData name="rahima.shely@gmail.com" userId="cee87590b8c6e60e" providerId="LiveId" clId="{EA567A8A-4B1F-E64F-8017-CFB5799653E2}" dt="2019-10-12T08:50:06.018" v="257" actId="478"/>
          <ac:spMkLst>
            <pc:docMk/>
            <pc:sldMk cId="4260132736" sldId="268"/>
            <ac:spMk id="3" creationId="{BFFC701B-399C-3041-AE50-BCA06F33EB23}"/>
          </ac:spMkLst>
        </pc:spChg>
        <pc:spChg chg="add mod">
          <ac:chgData name="rahima.shely@gmail.com" userId="cee87590b8c6e60e" providerId="LiveId" clId="{EA567A8A-4B1F-E64F-8017-CFB5799653E2}" dt="2019-10-12T08:55:36.351" v="303" actId="14100"/>
          <ac:spMkLst>
            <pc:docMk/>
            <pc:sldMk cId="4260132736" sldId="268"/>
            <ac:spMk id="5" creationId="{BCA78256-DE2C-F142-88B5-5E47F0CA9F39}"/>
          </ac:spMkLst>
        </pc:spChg>
        <pc:spChg chg="add mod">
          <ac:chgData name="rahima.shely@gmail.com" userId="cee87590b8c6e60e" providerId="LiveId" clId="{EA567A8A-4B1F-E64F-8017-CFB5799653E2}" dt="2019-10-12T08:55:21.620" v="301" actId="1076"/>
          <ac:spMkLst>
            <pc:docMk/>
            <pc:sldMk cId="4260132736" sldId="268"/>
            <ac:spMk id="6" creationId="{A015C1AD-69D3-9B45-9399-A671AD9F8FC8}"/>
          </ac:spMkLst>
        </pc:spChg>
      </pc:sldChg>
      <pc:sldChg chg="modSp">
        <pc:chgData name="rahima.shely@gmail.com" userId="cee87590b8c6e60e" providerId="LiveId" clId="{EA567A8A-4B1F-E64F-8017-CFB5799653E2}" dt="2019-10-12T11:20:09.296" v="524" actId="1076"/>
        <pc:sldMkLst>
          <pc:docMk/>
          <pc:sldMk cId="3827986602" sldId="269"/>
        </pc:sldMkLst>
        <pc:spChg chg="mod">
          <ac:chgData name="rahima.shely@gmail.com" userId="cee87590b8c6e60e" providerId="LiveId" clId="{EA567A8A-4B1F-E64F-8017-CFB5799653E2}" dt="2019-10-12T11:20:09.296" v="524" actId="1076"/>
          <ac:spMkLst>
            <pc:docMk/>
            <pc:sldMk cId="3827986602" sldId="269"/>
            <ac:spMk id="7" creationId="{1D637AA1-34F0-2B42-96A7-AAFF3FCFDE80}"/>
          </ac:spMkLst>
        </pc:spChg>
        <pc:spChg chg="mod">
          <ac:chgData name="rahima.shely@gmail.com" userId="cee87590b8c6e60e" providerId="LiveId" clId="{EA567A8A-4B1F-E64F-8017-CFB5799653E2}" dt="2019-10-12T11:18:31.265" v="516" actId="1076"/>
          <ac:spMkLst>
            <pc:docMk/>
            <pc:sldMk cId="3827986602" sldId="269"/>
            <ac:spMk id="8" creationId="{9337CA3C-1225-1442-BC65-7FBAA2675F5D}"/>
          </ac:spMkLst>
        </pc:spChg>
        <pc:picChg chg="mod">
          <ac:chgData name="rahima.shely@gmail.com" userId="cee87590b8c6e60e" providerId="LiveId" clId="{EA567A8A-4B1F-E64F-8017-CFB5799653E2}" dt="2019-10-12T11:16:35.261" v="510" actId="14100"/>
          <ac:picMkLst>
            <pc:docMk/>
            <pc:sldMk cId="3827986602" sldId="269"/>
            <ac:picMk id="4" creationId="{6D9B3E8A-62DD-6C49-8673-419A3916DE63}"/>
          </ac:picMkLst>
        </pc:picChg>
      </pc:sldChg>
      <pc:sldChg chg="addSp delSp modSp">
        <pc:chgData name="rahima.shely@gmail.com" userId="cee87590b8c6e60e" providerId="LiveId" clId="{EA567A8A-4B1F-E64F-8017-CFB5799653E2}" dt="2019-10-12T09:00:23.052" v="336" actId="1076"/>
        <pc:sldMkLst>
          <pc:docMk/>
          <pc:sldMk cId="310106084" sldId="270"/>
        </pc:sldMkLst>
        <pc:spChg chg="add del mod">
          <ac:chgData name="rahima.shely@gmail.com" userId="cee87590b8c6e60e" providerId="LiveId" clId="{EA567A8A-4B1F-E64F-8017-CFB5799653E2}" dt="2019-10-12T09:00:23.052" v="336" actId="1076"/>
          <ac:spMkLst>
            <pc:docMk/>
            <pc:sldMk cId="310106084" sldId="270"/>
            <ac:spMk id="2" creationId="{E078F5F9-8201-574C-AB65-2DDB489611A1}"/>
          </ac:spMkLst>
        </pc:spChg>
        <pc:spChg chg="add del">
          <ac:chgData name="rahima.shely@gmail.com" userId="cee87590b8c6e60e" providerId="LiveId" clId="{EA567A8A-4B1F-E64F-8017-CFB5799653E2}" dt="2019-10-12T09:00:02.949" v="334" actId="478"/>
          <ac:spMkLst>
            <pc:docMk/>
            <pc:sldMk cId="310106084" sldId="270"/>
            <ac:spMk id="3" creationId="{C8B2DF86-13A8-EB45-9C03-9A498A191A4B}"/>
          </ac:spMkLst>
        </pc:spChg>
        <pc:spChg chg="add del">
          <ac:chgData name="rahima.shely@gmail.com" userId="cee87590b8c6e60e" providerId="LiveId" clId="{EA567A8A-4B1F-E64F-8017-CFB5799653E2}" dt="2019-10-12T08:59:55.591" v="333" actId="478"/>
          <ac:spMkLst>
            <pc:docMk/>
            <pc:sldMk cId="310106084" sldId="270"/>
            <ac:spMk id="4" creationId="{AA5AED7D-C0C2-D94E-B7AF-15E591E71097}"/>
          </ac:spMkLst>
        </pc:spChg>
        <pc:spChg chg="add mod">
          <ac:chgData name="rahima.shely@gmail.com" userId="cee87590b8c6e60e" providerId="LiveId" clId="{EA567A8A-4B1F-E64F-8017-CFB5799653E2}" dt="2019-10-12T08:59:24.494" v="329" actId="14100"/>
          <ac:spMkLst>
            <pc:docMk/>
            <pc:sldMk cId="310106084" sldId="270"/>
            <ac:spMk id="5" creationId="{CD7C3077-3160-054D-9123-3D0F0ED75FE9}"/>
          </ac:spMkLst>
        </pc:spChg>
      </pc:sldChg>
      <pc:sldChg chg="addSp modSp">
        <pc:chgData name="rahima.shely@gmail.com" userId="cee87590b8c6e60e" providerId="LiveId" clId="{EA567A8A-4B1F-E64F-8017-CFB5799653E2}" dt="2019-10-12T09:03:47.464" v="359" actId="1076"/>
        <pc:sldMkLst>
          <pc:docMk/>
          <pc:sldMk cId="1924885719" sldId="271"/>
        </pc:sldMkLst>
        <pc:spChg chg="mod">
          <ac:chgData name="rahima.shely@gmail.com" userId="cee87590b8c6e60e" providerId="LiveId" clId="{EA567A8A-4B1F-E64F-8017-CFB5799653E2}" dt="2019-10-12T09:03:47.464" v="359" actId="1076"/>
          <ac:spMkLst>
            <pc:docMk/>
            <pc:sldMk cId="1924885719" sldId="271"/>
            <ac:spMk id="2" creationId="{10FA31A3-94D3-9049-9CEA-5BC6ECC4BD03}"/>
          </ac:spMkLst>
        </pc:spChg>
        <pc:spChg chg="add mod">
          <ac:chgData name="rahima.shely@gmail.com" userId="cee87590b8c6e60e" providerId="LiveId" clId="{EA567A8A-4B1F-E64F-8017-CFB5799653E2}" dt="2019-10-12T09:03:18.114" v="356" actId="14100"/>
          <ac:spMkLst>
            <pc:docMk/>
            <pc:sldMk cId="1924885719" sldId="271"/>
            <ac:spMk id="3" creationId="{C70C8DA7-D284-2A4E-8FB0-73500EA8EF01}"/>
          </ac:spMkLst>
        </pc:spChg>
      </pc:sldChg>
      <pc:sldChg chg="addSp modSp">
        <pc:chgData name="rahima.shely@gmail.com" userId="cee87590b8c6e60e" providerId="LiveId" clId="{EA567A8A-4B1F-E64F-8017-CFB5799653E2}" dt="2019-10-12T09:07:54.424" v="402" actId="1076"/>
        <pc:sldMkLst>
          <pc:docMk/>
          <pc:sldMk cId="1316524969" sldId="272"/>
        </pc:sldMkLst>
        <pc:spChg chg="mod">
          <ac:chgData name="rahima.shely@gmail.com" userId="cee87590b8c6e60e" providerId="LiveId" clId="{EA567A8A-4B1F-E64F-8017-CFB5799653E2}" dt="2019-10-12T09:07:54.424" v="402" actId="1076"/>
          <ac:spMkLst>
            <pc:docMk/>
            <pc:sldMk cId="1316524969" sldId="272"/>
            <ac:spMk id="2" creationId="{66C4D79A-CEE4-4649-89EF-5A6327FCB42D}"/>
          </ac:spMkLst>
        </pc:spChg>
        <pc:spChg chg="add mod">
          <ac:chgData name="rahima.shely@gmail.com" userId="cee87590b8c6e60e" providerId="LiveId" clId="{EA567A8A-4B1F-E64F-8017-CFB5799653E2}" dt="2019-10-12T09:07:45.918" v="401" actId="1076"/>
          <ac:spMkLst>
            <pc:docMk/>
            <pc:sldMk cId="1316524969" sldId="272"/>
            <ac:spMk id="3" creationId="{9BD2301B-9FC4-7245-92C6-65A4CF80C6CF}"/>
          </ac:spMkLst>
        </pc:spChg>
      </pc:sldChg>
      <pc:sldChg chg="addSp delSp modSp">
        <pc:chgData name="rahima.shely@gmail.com" userId="cee87590b8c6e60e" providerId="LiveId" clId="{EA567A8A-4B1F-E64F-8017-CFB5799653E2}" dt="2019-10-12T08:28:22.696" v="141" actId="1076"/>
        <pc:sldMkLst>
          <pc:docMk/>
          <pc:sldMk cId="1021643444" sldId="273"/>
        </pc:sldMkLst>
        <pc:spChg chg="mod">
          <ac:chgData name="rahima.shely@gmail.com" userId="cee87590b8c6e60e" providerId="LiveId" clId="{EA567A8A-4B1F-E64F-8017-CFB5799653E2}" dt="2019-10-12T08:25:01.683" v="89" actId="14100"/>
          <ac:spMkLst>
            <pc:docMk/>
            <pc:sldMk cId="1021643444" sldId="273"/>
            <ac:spMk id="2" creationId="{E125F784-5D50-9541-91DC-88BBA26CE33F}"/>
          </ac:spMkLst>
        </pc:spChg>
        <pc:spChg chg="add del mod">
          <ac:chgData name="rahima.shely@gmail.com" userId="cee87590b8c6e60e" providerId="LiveId" clId="{EA567A8A-4B1F-E64F-8017-CFB5799653E2}" dt="2019-10-12T08:24:29.662" v="83" actId="478"/>
          <ac:spMkLst>
            <pc:docMk/>
            <pc:sldMk cId="1021643444" sldId="273"/>
            <ac:spMk id="3" creationId="{EB7BCD03-550F-804F-AF6D-A496A9FB6406}"/>
          </ac:spMkLst>
        </pc:spChg>
        <pc:spChg chg="mod">
          <ac:chgData name="rahima.shely@gmail.com" userId="cee87590b8c6e60e" providerId="LiveId" clId="{EA567A8A-4B1F-E64F-8017-CFB5799653E2}" dt="2019-10-12T08:27:37.817" v="135" actId="1076"/>
          <ac:spMkLst>
            <pc:docMk/>
            <pc:sldMk cId="1021643444" sldId="273"/>
            <ac:spMk id="5" creationId="{A3597A10-F8FC-694E-9163-39F8656A4659}"/>
          </ac:spMkLst>
        </pc:spChg>
        <pc:spChg chg="mod">
          <ac:chgData name="rahima.shely@gmail.com" userId="cee87590b8c6e60e" providerId="LiveId" clId="{EA567A8A-4B1F-E64F-8017-CFB5799653E2}" dt="2019-10-12T08:25:24.162" v="94" actId="1076"/>
          <ac:spMkLst>
            <pc:docMk/>
            <pc:sldMk cId="1021643444" sldId="273"/>
            <ac:spMk id="6" creationId="{C2712696-98B9-9644-A735-3E66F3B9D009}"/>
          </ac:spMkLst>
        </pc:spChg>
        <pc:spChg chg="del mod">
          <ac:chgData name="rahima.shely@gmail.com" userId="cee87590b8c6e60e" providerId="LiveId" clId="{EA567A8A-4B1F-E64F-8017-CFB5799653E2}" dt="2019-10-12T08:06:36.227" v="27" actId="478"/>
          <ac:spMkLst>
            <pc:docMk/>
            <pc:sldMk cId="1021643444" sldId="273"/>
            <ac:spMk id="7" creationId="{CDB9966D-2409-BB45-B98A-6CE95CF1D969}"/>
          </ac:spMkLst>
        </pc:spChg>
        <pc:spChg chg="add mod">
          <ac:chgData name="rahima.shely@gmail.com" userId="cee87590b8c6e60e" providerId="LiveId" clId="{EA567A8A-4B1F-E64F-8017-CFB5799653E2}" dt="2019-10-12T08:28:22.696" v="141" actId="1076"/>
          <ac:spMkLst>
            <pc:docMk/>
            <pc:sldMk cId="1021643444" sldId="273"/>
            <ac:spMk id="8" creationId="{1021A5FC-8733-8D44-AF4F-A7874C028E41}"/>
          </ac:spMkLst>
        </pc:spChg>
        <pc:spChg chg="add del mod">
          <ac:chgData name="rahima.shely@gmail.com" userId="cee87590b8c6e60e" providerId="LiveId" clId="{EA567A8A-4B1F-E64F-8017-CFB5799653E2}" dt="2019-10-12T08:27:30.257" v="134" actId="478"/>
          <ac:spMkLst>
            <pc:docMk/>
            <pc:sldMk cId="1021643444" sldId="273"/>
            <ac:spMk id="10" creationId="{47C142A7-B2EB-1A49-B645-BFC2797BFE34}"/>
          </ac:spMkLst>
        </pc:spChg>
        <pc:picChg chg="del">
          <ac:chgData name="rahima.shely@gmail.com" userId="cee87590b8c6e60e" providerId="LiveId" clId="{EA567A8A-4B1F-E64F-8017-CFB5799653E2}" dt="2019-10-12T08:04:57.221" v="14" actId="478"/>
          <ac:picMkLst>
            <pc:docMk/>
            <pc:sldMk cId="1021643444" sldId="273"/>
            <ac:picMk id="3" creationId="{C415D6D8-CDB6-BE4C-B0D4-667BF49FC923}"/>
          </ac:picMkLst>
        </pc:picChg>
        <pc:picChg chg="add mod">
          <ac:chgData name="rahima.shely@gmail.com" userId="cee87590b8c6e60e" providerId="LiveId" clId="{EA567A8A-4B1F-E64F-8017-CFB5799653E2}" dt="2019-10-12T08:27:21.292" v="133" actId="14100"/>
          <ac:picMkLst>
            <pc:docMk/>
            <pc:sldMk cId="1021643444" sldId="273"/>
            <ac:picMk id="4" creationId="{A6728E1E-07A8-0D4A-957F-E50C81A9953B}"/>
          </ac:picMkLst>
        </pc:picChg>
      </pc:sldChg>
      <pc:sldChg chg="modSp">
        <pc:chgData name="rahima.shely@gmail.com" userId="cee87590b8c6e60e" providerId="LiveId" clId="{EA567A8A-4B1F-E64F-8017-CFB5799653E2}" dt="2019-10-12T11:06:02.656" v="464" actId="207"/>
        <pc:sldMkLst>
          <pc:docMk/>
          <pc:sldMk cId="589306164" sldId="274"/>
        </pc:sldMkLst>
        <pc:spChg chg="mod">
          <ac:chgData name="rahima.shely@gmail.com" userId="cee87590b8c6e60e" providerId="LiveId" clId="{EA567A8A-4B1F-E64F-8017-CFB5799653E2}" dt="2019-10-12T11:06:02.656" v="464" actId="207"/>
          <ac:spMkLst>
            <pc:docMk/>
            <pc:sldMk cId="589306164" sldId="274"/>
            <ac:spMk id="12" creationId="{C6724C0E-7C11-3B4E-AA29-B463C2A6689A}"/>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07-28T12:59:29.528"/>
    </inkml:context>
    <inkml:brush xml:id="br0">
      <inkml:brushProperty name="width" value="0.1" units="cm"/>
      <inkml:brushProperty name="height" value="0.1" units="cm"/>
      <inkml:brushProperty name="color" value="#F2D80D"/>
    </inkml:brush>
  </inkml:definitions>
  <inkml:trace contextRef="#ctx0" brushRef="#br0">101 202,'-51'-101,"41"101,-30 0,40-50,0-1,0 51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শিরোনাম স্লাইড">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bn-BD"/>
              <a:t>প্রধান শিরোনাম শৈলী সম্পাদনা করতে ক্লিক করুন</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bn-BD"/>
              <a:t>প্রধান উপ-শিরোনাম শৈলী সম্পাদনা করতে ক্লিক করুন</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10/28/2019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06112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শিরোনাম এবং বিষয়বস্তু">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bn-BD"/>
              <a:t>প্রধান শিরোনাম শৈলী সম্পাদনা করতে ক্লিক করুন</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bn-BD"/>
              <a:t>মাস্টার পাঠ্য শৈলীগুলো</a:t>
            </a:r>
          </a:p>
          <a:p>
            <a:pPr lvl="1"/>
            <a:r>
              <a:rPr lang="bn-BD"/>
              <a:t>দ্বিতীয় স্তর</a:t>
            </a:r>
          </a:p>
          <a:p>
            <a:pPr lvl="2"/>
            <a:r>
              <a:rPr lang="bn-BD"/>
              <a:t>তৃতীয় স্তর</a:t>
            </a:r>
          </a:p>
          <a:p>
            <a:pPr lvl="3"/>
            <a:r>
              <a:rPr lang="bn-BD"/>
              <a:t>চতুর্থ স্তর</a:t>
            </a:r>
          </a:p>
          <a:p>
            <a:pPr lvl="4"/>
            <a:r>
              <a:rPr lang="bn-BD"/>
              <a:t>পঞ্চম স্তর সম্পাদনা করতে ক্লিক করুন</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10/28/2019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87992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শাখা শিরলেখ">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bn-BD"/>
              <a:t>প্রধান শিরোনাম শৈলী সম্পাদনা করতে ক্লিক করুন</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n-BD"/>
              <a:t>মাস্টার পাঠ্য শৈলীগুলো</a:t>
            </a:r>
          </a:p>
        </p:txBody>
      </p:sp>
      <p:sp>
        <p:nvSpPr>
          <p:cNvPr id="4" name="Date Placeholder 3"/>
          <p:cNvSpPr>
            <a:spLocks noGrp="1"/>
          </p:cNvSpPr>
          <p:nvPr>
            <p:ph type="dt" sz="half" idx="10"/>
          </p:nvPr>
        </p:nvSpPr>
        <p:spPr/>
        <p:txBody>
          <a:bodyPr/>
          <a:lstStyle/>
          <a:p>
            <a:fld id="{8DFA1846-DA80-1C48-A609-854EA85C59AD}" type="datetimeFigureOut">
              <a:rPr lang="en-US" dirty="0"/>
              <a:pPr/>
              <a:t>10/28/2019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38780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দুটি বিষয়বস্তু">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bn-BD"/>
              <a:t>প্রধান শিরোনাম শৈলী সম্পাদনা করতে ক্লিক করুন</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bn-BD"/>
              <a:t>মাস্টার পাঠ্য শৈলীগুলো</a:t>
            </a:r>
          </a:p>
          <a:p>
            <a:pPr lvl="1"/>
            <a:r>
              <a:rPr lang="bn-BD"/>
              <a:t>দ্বিতীয় স্তর</a:t>
            </a:r>
          </a:p>
          <a:p>
            <a:pPr lvl="2"/>
            <a:r>
              <a:rPr lang="bn-BD"/>
              <a:t>তৃতীয় স্তর</a:t>
            </a:r>
          </a:p>
          <a:p>
            <a:pPr lvl="3"/>
            <a:r>
              <a:rPr lang="bn-BD"/>
              <a:t>চতুর্থ স্তর</a:t>
            </a:r>
          </a:p>
          <a:p>
            <a:pPr lvl="4"/>
            <a:r>
              <a:rPr lang="bn-BD"/>
              <a:t>পঞ্চম স্তর সম্পাদনা করতে ক্লিক করুন</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bn-BD"/>
              <a:t>মাস্টার পাঠ্য শৈলীগুলো</a:t>
            </a:r>
          </a:p>
          <a:p>
            <a:pPr lvl="1"/>
            <a:r>
              <a:rPr lang="bn-BD"/>
              <a:t>দ্বিতীয় স্তর</a:t>
            </a:r>
          </a:p>
          <a:p>
            <a:pPr lvl="2"/>
            <a:r>
              <a:rPr lang="bn-BD"/>
              <a:t>তৃতীয় স্তর</a:t>
            </a:r>
          </a:p>
          <a:p>
            <a:pPr lvl="3"/>
            <a:r>
              <a:rPr lang="bn-BD"/>
              <a:t>চতুর্থ স্তর</a:t>
            </a:r>
          </a:p>
          <a:p>
            <a:pPr lvl="4"/>
            <a:r>
              <a:rPr lang="bn-BD"/>
              <a:t>পঞ্চম স্তর সম্পাদনা করতে ক্লিক করুন</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10/28/2019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15246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তুলনা">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bn-BD"/>
              <a:t>প্রধান শিরোনাম শৈলী সম্পাদনা করতে ক্লিক করুন</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n-BD"/>
              <a:t>মাস্টার পাঠ্য শৈলীগুলো</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bn-BD"/>
              <a:t>মাস্টার পাঠ্য শৈলীগুলো</a:t>
            </a:r>
          </a:p>
          <a:p>
            <a:pPr lvl="1"/>
            <a:r>
              <a:rPr lang="bn-BD"/>
              <a:t>দ্বিতীয় স্তর</a:t>
            </a:r>
          </a:p>
          <a:p>
            <a:pPr lvl="2"/>
            <a:r>
              <a:rPr lang="bn-BD"/>
              <a:t>তৃতীয় স্তর</a:t>
            </a:r>
          </a:p>
          <a:p>
            <a:pPr lvl="3"/>
            <a:r>
              <a:rPr lang="bn-BD"/>
              <a:t>চতুর্থ স্তর</a:t>
            </a:r>
          </a:p>
          <a:p>
            <a:pPr lvl="4"/>
            <a:r>
              <a:rPr lang="bn-BD"/>
              <a:t>পঞ্চম স্তর সম্পাদনা করতে ক্লিক করুন</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n-BD"/>
              <a:t>মাস্টার পাঠ্য শৈলীগুলো</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bn-BD"/>
              <a:t>মাস্টার পাঠ্য শৈলীগুলো</a:t>
            </a:r>
          </a:p>
          <a:p>
            <a:pPr lvl="1"/>
            <a:r>
              <a:rPr lang="bn-BD"/>
              <a:t>দ্বিতীয় স্তর</a:t>
            </a:r>
          </a:p>
          <a:p>
            <a:pPr lvl="2"/>
            <a:r>
              <a:rPr lang="bn-BD"/>
              <a:t>তৃতীয় স্তর</a:t>
            </a:r>
          </a:p>
          <a:p>
            <a:pPr lvl="3"/>
            <a:r>
              <a:rPr lang="bn-BD"/>
              <a:t>চতুর্থ স্তর</a:t>
            </a:r>
          </a:p>
          <a:p>
            <a:pPr lvl="4"/>
            <a:r>
              <a:rPr lang="bn-BD"/>
              <a:t>পঞ্চম স্তর সম্পাদনা করতে ক্লিক করুন</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10/28/2019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11795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শুধু শিরোনাম">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bn-BD"/>
              <a:t>প্রধান শিরোনাম শৈলী সম্পাদনা করতে ক্লিক করুন</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10/28/2019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94246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খালি">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10/28/2019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62133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শিরোনামসহ বিষয়বস্তু">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bn-BD"/>
              <a:t>প্রধান শিরোনাম শৈলী সম্পাদনা করতে ক্লিক করুন</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bn-BD"/>
              <a:t>মাস্টার পাঠ্য শৈলীগুলো</a:t>
            </a:r>
          </a:p>
          <a:p>
            <a:pPr lvl="1"/>
            <a:r>
              <a:rPr lang="bn-BD"/>
              <a:t>দ্বিতীয় স্তর</a:t>
            </a:r>
          </a:p>
          <a:p>
            <a:pPr lvl="2"/>
            <a:r>
              <a:rPr lang="bn-BD"/>
              <a:t>তৃতীয় স্তর</a:t>
            </a:r>
          </a:p>
          <a:p>
            <a:pPr lvl="3"/>
            <a:r>
              <a:rPr lang="bn-BD"/>
              <a:t>চতুর্থ স্তর</a:t>
            </a:r>
          </a:p>
          <a:p>
            <a:pPr lvl="4"/>
            <a:r>
              <a:rPr lang="bn-BD"/>
              <a:t>পঞ্চম স্তর সম্পাদনা করতে ক্লিক করুন</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n-BD"/>
              <a:t>মাস্টার পাঠ্য শৈলীগুলো</a:t>
            </a:r>
          </a:p>
        </p:txBody>
      </p:sp>
      <p:sp>
        <p:nvSpPr>
          <p:cNvPr id="5" name="Date Placeholder 4"/>
          <p:cNvSpPr>
            <a:spLocks noGrp="1"/>
          </p:cNvSpPr>
          <p:nvPr>
            <p:ph type="dt" sz="half" idx="10"/>
          </p:nvPr>
        </p:nvSpPr>
        <p:spPr/>
        <p:txBody>
          <a:bodyPr/>
          <a:lstStyle/>
          <a:p>
            <a:fld id="{D0DF5E60-9974-AC48-9591-99C2BB44B7CF}" type="datetimeFigureOut">
              <a:rPr lang="en-US" dirty="0"/>
              <a:pPr/>
              <a:t>10/28/2019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23265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ক্যাপশানসহ ছবি">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bn-BD"/>
              <a:t>প্রধান শিরোনাম শৈলী সম্পাদনা করতে ক্লিক করুন</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bn-BD"/>
              <a:t>ছবি যুক্ত করতে আইকন ক্লিক করুন</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n-BD"/>
              <a:t>মাস্টার পাঠ্য শৈলীগুলো</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10/28/2019</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29471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ক্যাপশন সহ চওড়া ছবি">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bn-BD"/>
              <a:t>প্রধান শিরোনাম শৈলী সম্পাদনা করতে ক্লিক করুন</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bn-BD"/>
              <a:t>ছবি যুক্ত করতে আইকন ক্লিক করুন</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n-BD"/>
              <a:t>মাস্টার পাঠ্য শৈলীগুলো</a:t>
            </a:r>
          </a:p>
        </p:txBody>
      </p:sp>
      <p:sp>
        <p:nvSpPr>
          <p:cNvPr id="5" name="Date Placeholder 4"/>
          <p:cNvSpPr>
            <a:spLocks noGrp="1"/>
          </p:cNvSpPr>
          <p:nvPr>
            <p:ph type="dt" sz="half" idx="10"/>
          </p:nvPr>
        </p:nvSpPr>
        <p:spPr/>
        <p:txBody>
          <a:bodyPr/>
          <a:lstStyle/>
          <a:p>
            <a:fld id="{18C79C5D-2A6F-F04D-97DA-BEF2467B64E4}" type="datetimeFigureOut">
              <a:rPr lang="en-US" dirty="0"/>
              <a:pPr/>
              <a:t>10/28/2019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61827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ক্যাপশন সহ উদ্ধৃতি">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bn-BD"/>
              <a:t>প্রধান শিরোনাম শৈলী সম্পাদনা করতে ক্লিক করুন</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n-BD"/>
              <a:t>মাস্টার পাঠ্য শৈলীগুলো</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bn-BD"/>
              <a:t>মাস্টার পাঠ্য শৈলীগুলো</a:t>
            </a:r>
          </a:p>
        </p:txBody>
      </p:sp>
      <p:sp>
        <p:nvSpPr>
          <p:cNvPr id="4" name="Date Placeholder 3"/>
          <p:cNvSpPr>
            <a:spLocks noGrp="1"/>
          </p:cNvSpPr>
          <p:nvPr>
            <p:ph type="dt" sz="half" idx="10"/>
          </p:nvPr>
        </p:nvSpPr>
        <p:spPr/>
        <p:txBody>
          <a:bodyPr/>
          <a:lstStyle/>
          <a:p>
            <a:fld id="{8DFA1846-DA80-1C48-A609-854EA85C59AD}" type="datetimeFigureOut">
              <a:rPr lang="en-US" dirty="0"/>
              <a:pPr/>
              <a:t>10/28/2019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93030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নাম কার্ড">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bn-BD"/>
              <a:t>প্রধান শিরোনাম শৈলী সম্পাদনা করতে ক্লিক করুন</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bn-BD"/>
              <a:t>মাস্টার পাঠ্য শৈলীগুলো</a:t>
            </a:r>
          </a:p>
        </p:txBody>
      </p:sp>
      <p:sp>
        <p:nvSpPr>
          <p:cNvPr id="2" name="Date Placeholder 1"/>
          <p:cNvSpPr>
            <a:spLocks noGrp="1"/>
          </p:cNvSpPr>
          <p:nvPr>
            <p:ph type="dt" sz="half" idx="10"/>
          </p:nvPr>
        </p:nvSpPr>
        <p:spPr/>
        <p:txBody>
          <a:bodyPr/>
          <a:lstStyle/>
          <a:p>
            <a:fld id="{FBF54567-0DE4-3F47-BF90-CB84690072F9}" type="datetimeFigureOut">
              <a:rPr lang="en-US" dirty="0"/>
              <a:pPr/>
              <a:t>10/28/2019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964745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শিরোনাম এবং উলম্ব পাঠ">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bn-BD"/>
              <a:t>প্রধান শিরোনাম শৈলী সম্পাদনা করতে ক্লিক করুন</a:t>
            </a:r>
            <a:endParaRPr lang="en-US" dirty="0"/>
          </a:p>
        </p:txBody>
      </p:sp>
      <p:sp>
        <p:nvSpPr>
          <p:cNvPr id="3" name="Vertical Text Placeholder 2"/>
          <p:cNvSpPr>
            <a:spLocks noGrp="1"/>
          </p:cNvSpPr>
          <p:nvPr>
            <p:ph type="body" orient="vert" idx="1"/>
          </p:nvPr>
        </p:nvSpPr>
        <p:spPr/>
        <p:txBody>
          <a:bodyPr vert="eaVert" anchor="t"/>
          <a:lstStyle/>
          <a:p>
            <a:pPr lvl="0"/>
            <a:r>
              <a:rPr lang="bn-BD"/>
              <a:t>মাস্টার পাঠ্য শৈলীগুলো</a:t>
            </a:r>
          </a:p>
          <a:p>
            <a:pPr lvl="1"/>
            <a:r>
              <a:rPr lang="bn-BD"/>
              <a:t>দ্বিতীয় স্তর</a:t>
            </a:r>
          </a:p>
          <a:p>
            <a:pPr lvl="2"/>
            <a:r>
              <a:rPr lang="bn-BD"/>
              <a:t>তৃতীয় স্তর</a:t>
            </a:r>
          </a:p>
          <a:p>
            <a:pPr lvl="3"/>
            <a:r>
              <a:rPr lang="bn-BD"/>
              <a:t>চতুর্থ স্তর</a:t>
            </a:r>
          </a:p>
          <a:p>
            <a:pPr lvl="4"/>
            <a:r>
              <a:rPr lang="bn-BD"/>
              <a:t>পঞ্চম স্তর সম্পাদনা করতে ক্লিক করুন</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10/28/2019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350604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উলম্ব শিরোনাম এবং পাঠ">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bn-BD"/>
              <a:t>প্রধান শিরোনাম শৈলী সম্পাদনা করতে ক্লিক করুন</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bn-BD"/>
              <a:t>মাস্টার পাঠ্য শৈলীগুলো</a:t>
            </a:r>
          </a:p>
          <a:p>
            <a:pPr lvl="1"/>
            <a:r>
              <a:rPr lang="bn-BD"/>
              <a:t>দ্বিতীয় স্তর</a:t>
            </a:r>
          </a:p>
          <a:p>
            <a:pPr lvl="2"/>
            <a:r>
              <a:rPr lang="bn-BD"/>
              <a:t>তৃতীয় স্তর</a:t>
            </a:r>
          </a:p>
          <a:p>
            <a:pPr lvl="3"/>
            <a:r>
              <a:rPr lang="bn-BD"/>
              <a:t>চতুর্থ স্তর</a:t>
            </a:r>
          </a:p>
          <a:p>
            <a:pPr lvl="4"/>
            <a:r>
              <a:rPr lang="bn-BD"/>
              <a:t>পঞ্চম স্তর সম্পাদনা করতে ক্লিক করুন</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10/28/2019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51138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theme" Target="../theme/theme1.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bn-BD"/>
              <a:t>প্রধান শিরোনাম শৈলী সম্পাদনা করতে ক্লিক করুন</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bn-BD"/>
              <a:t>মাস্টার পাঠ্য শৈলীগুলো</a:t>
            </a:r>
          </a:p>
          <a:p>
            <a:pPr lvl="1"/>
            <a:r>
              <a:rPr lang="bn-BD"/>
              <a:t>দ্বিতীয় স্তর</a:t>
            </a:r>
          </a:p>
          <a:p>
            <a:pPr lvl="2"/>
            <a:r>
              <a:rPr lang="bn-BD"/>
              <a:t>তৃতীয় স্তর</a:t>
            </a:r>
          </a:p>
          <a:p>
            <a:pPr lvl="3"/>
            <a:r>
              <a:rPr lang="bn-BD"/>
              <a:t>চতুর্থ স্তর</a:t>
            </a:r>
          </a:p>
          <a:p>
            <a:pPr lvl="4"/>
            <a:r>
              <a:rPr lang="bn-BD"/>
              <a:t>পঞ্চম স্তর সম্পাদনা করতে ক্লিক করুন</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10/28/2019</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869650428"/>
      </p:ext>
    </p:extLst>
  </p:cSld>
  <p:clrMap bg1="dk1" tx1="lt1" bg2="dk2" tx2="lt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 id="2147483810" r:id="rId14"/>
  </p:sldLayoutIdLst>
  <p:transition spd="slow">
    <p:comb/>
  </p:transition>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image" Target="../media/image3.jpeg" /><Relationship Id="rId1" Type="http://schemas.openxmlformats.org/officeDocument/2006/relationships/slideLayout" Target="../slideLayouts/slideLayout2.xml" /><Relationship Id="rId4" Type="http://schemas.openxmlformats.org/officeDocument/2006/relationships/image" Target="../media/image5.jpeg" /></Relationships>
</file>

<file path=ppt/slides/_rels/slide5.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2" Type="http://schemas.openxmlformats.org/officeDocument/2006/relationships/customXml" Target="../ink/ink1.xml" /><Relationship Id="rId1" Type="http://schemas.openxmlformats.org/officeDocument/2006/relationships/slideLayout" Target="../slideLayouts/slideLayout7.xml" /><Relationship Id="rId5" Type="http://schemas.openxmlformats.org/officeDocument/2006/relationships/image" Target="../media/image7.png" /></Relationships>
</file>

<file path=ppt/slides/_rels/slide8.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3" Type="http://schemas.openxmlformats.org/officeDocument/2006/relationships/image" Target="../media/image10.jpeg" /><Relationship Id="rId2" Type="http://schemas.openxmlformats.org/officeDocument/2006/relationships/image" Target="../media/image9.jpe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2" Type="http://schemas.openxmlformats.org/officeDocument/2006/relationships/image" Target="../media/image11.jpeg"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2" Type="http://schemas.openxmlformats.org/officeDocument/2006/relationships/image" Target="../media/image12.jpeg" /><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8.xml.rels><?xml version="1.0" encoding="UTF-8" standalone="yes"?>
<Relationships xmlns="http://schemas.openxmlformats.org/package/2006/relationships"><Relationship Id="rId2" Type="http://schemas.openxmlformats.org/officeDocument/2006/relationships/image" Target="../media/image13.jpe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ছবি 4">
            <a:extLst>
              <a:ext uri="{FF2B5EF4-FFF2-40B4-BE49-F238E27FC236}">
                <a16:creationId xmlns:a16="http://schemas.microsoft.com/office/drawing/2014/main" id="{4D59A270-EC5A-C444-AC59-6535CEB651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75754"/>
          </a:xfrm>
          <a:prstGeom prst="rect">
            <a:avLst/>
          </a:prstGeom>
        </p:spPr>
      </p:pic>
      <p:sp>
        <p:nvSpPr>
          <p:cNvPr id="2" name="উপ-শিরোনাম 2">
            <a:extLst>
              <a:ext uri="{FF2B5EF4-FFF2-40B4-BE49-F238E27FC236}">
                <a16:creationId xmlns:a16="http://schemas.microsoft.com/office/drawing/2014/main" id="{C6070423-4499-634A-A86B-E7056477605B}"/>
              </a:ext>
            </a:extLst>
          </p:cNvPr>
          <p:cNvSpPr>
            <a:spLocks noGrp="1"/>
          </p:cNvSpPr>
          <p:nvPr>
            <p:ph type="subTitle" idx="1"/>
          </p:nvPr>
        </p:nvSpPr>
        <p:spPr>
          <a:xfrm rot="18456919">
            <a:off x="-2137264" y="-1211486"/>
            <a:ext cx="6172933" cy="4640141"/>
          </a:xfrm>
        </p:spPr>
        <p:txBody>
          <a:bodyPr anchor="ctr">
            <a:normAutofit/>
          </a:bodyPr>
          <a:lstStyle/>
          <a:p>
            <a:pPr algn="ctr"/>
            <a:r>
              <a:rPr lang="en-US" sz="5400">
                <a:solidFill>
                  <a:schemeClr val="accent1">
                    <a:lumMod val="60000"/>
                    <a:lumOff val="40000"/>
                  </a:schemeClr>
                </a:solidFill>
              </a:rPr>
              <a:t>স্বাগতম</a:t>
            </a:r>
          </a:p>
        </p:txBody>
      </p:sp>
    </p:spTree>
    <p:extLst>
      <p:ext uri="{BB962C8B-B14F-4D97-AF65-F5344CB8AC3E}">
        <p14:creationId xmlns:p14="http://schemas.microsoft.com/office/powerpoint/2010/main" val="1975432009"/>
      </p:ext>
    </p:extLst>
  </p:cSld>
  <p:clrMapOvr>
    <a:masterClrMapping/>
  </p:clrMapOvr>
  <p:transition spd="slow">
    <p:comb/>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শিরোনাম 1">
            <a:extLst>
              <a:ext uri="{FF2B5EF4-FFF2-40B4-BE49-F238E27FC236}">
                <a16:creationId xmlns:a16="http://schemas.microsoft.com/office/drawing/2014/main" id="{768FE74F-BC39-2441-AC98-208EB4A22B50}"/>
              </a:ext>
            </a:extLst>
          </p:cNvPr>
          <p:cNvSpPr>
            <a:spLocks noGrp="1"/>
          </p:cNvSpPr>
          <p:nvPr>
            <p:ph type="title"/>
          </p:nvPr>
        </p:nvSpPr>
        <p:spPr>
          <a:xfrm>
            <a:off x="1418771" y="-3517446"/>
            <a:ext cx="10515600" cy="1325563"/>
          </a:xfrm>
        </p:spPr>
        <p:txBody>
          <a:bodyPr/>
          <a:lstStyle/>
          <a:p>
            <a:endParaRPr lang="bn-BD"/>
          </a:p>
        </p:txBody>
      </p:sp>
      <p:sp>
        <p:nvSpPr>
          <p:cNvPr id="3" name="বিষয়বস্তুর স্থানধারক 2">
            <a:extLst>
              <a:ext uri="{FF2B5EF4-FFF2-40B4-BE49-F238E27FC236}">
                <a16:creationId xmlns:a16="http://schemas.microsoft.com/office/drawing/2014/main" id="{B0649EF5-BD64-804D-8B2F-D5131E8F4B8E}"/>
              </a:ext>
            </a:extLst>
          </p:cNvPr>
          <p:cNvSpPr>
            <a:spLocks noGrp="1"/>
          </p:cNvSpPr>
          <p:nvPr>
            <p:ph idx="1"/>
          </p:nvPr>
        </p:nvSpPr>
        <p:spPr>
          <a:xfrm>
            <a:off x="254000" y="0"/>
            <a:ext cx="11938000" cy="6858000"/>
          </a:xfrm>
        </p:spPr>
        <p:txBody>
          <a:bodyPr>
            <a:noAutofit/>
          </a:bodyPr>
          <a:lstStyle/>
          <a:p>
            <a:pPr marL="0" indent="0">
              <a:buNone/>
            </a:pPr>
            <a:r>
              <a:rPr lang="en-US" sz="5400">
                <a:solidFill>
                  <a:srgbClr val="FFC000"/>
                </a:solidFill>
              </a:rPr>
              <a:t>রহিমা খাতুন শেলী</a:t>
            </a:r>
          </a:p>
          <a:p>
            <a:pPr marL="0" indent="0">
              <a:buNone/>
            </a:pPr>
            <a:r>
              <a:rPr lang="en-US" sz="5400">
                <a:solidFill>
                  <a:srgbClr val="FFC000"/>
                </a:solidFill>
              </a:rPr>
              <a:t>সহকারী শিক্ষক </a:t>
            </a:r>
          </a:p>
          <a:p>
            <a:pPr marL="0" indent="0">
              <a:buNone/>
            </a:pPr>
            <a:r>
              <a:rPr lang="en-US" sz="5400">
                <a:solidFill>
                  <a:srgbClr val="FFC000"/>
                </a:solidFill>
              </a:rPr>
              <a:t>আবুল হাশেম নিম্ন মাধ্যমিক বিদ্যালয় হোসেনশাহী,গফরগঁাও,ময়মনসিংহ ইমেইল:rahima.shely@gmail.com</a:t>
            </a:r>
          </a:p>
          <a:p>
            <a:pPr marL="0" indent="0">
              <a:buNone/>
            </a:pPr>
            <a:r>
              <a:rPr lang="en-US" sz="5400">
                <a:solidFill>
                  <a:srgbClr val="FFC000"/>
                </a:solidFill>
              </a:rPr>
              <a:t>মোবাইল নং:০১৯৩১৪৭৯৭৪৪</a:t>
            </a:r>
            <a:endParaRPr lang="bn-BD" sz="5400">
              <a:solidFill>
                <a:srgbClr val="FFC000"/>
              </a:solidFill>
            </a:endParaRPr>
          </a:p>
        </p:txBody>
      </p:sp>
    </p:spTree>
    <p:extLst>
      <p:ext uri="{BB962C8B-B14F-4D97-AF65-F5344CB8AC3E}">
        <p14:creationId xmlns:p14="http://schemas.microsoft.com/office/powerpoint/2010/main" val="2202451254"/>
      </p:ext>
    </p:extLst>
  </p:cSld>
  <p:clrMapOvr>
    <a:masterClrMapping/>
  </p:clrMapOvr>
  <p:transition spd="slow">
    <p:comb/>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বিষয়বস্তুর স্থানধারক 2">
            <a:extLst>
              <a:ext uri="{FF2B5EF4-FFF2-40B4-BE49-F238E27FC236}">
                <a16:creationId xmlns:a16="http://schemas.microsoft.com/office/drawing/2014/main" id="{AC9EF7E4-05A5-0A4B-B58F-A3AE355C8A4D}"/>
              </a:ext>
            </a:extLst>
          </p:cNvPr>
          <p:cNvSpPr>
            <a:spLocks noGrp="1"/>
          </p:cNvSpPr>
          <p:nvPr>
            <p:ph idx="1"/>
          </p:nvPr>
        </p:nvSpPr>
        <p:spPr>
          <a:xfrm>
            <a:off x="0" y="-145143"/>
            <a:ext cx="12192000" cy="7003143"/>
          </a:xfrm>
        </p:spPr>
        <p:style>
          <a:lnRef idx="1">
            <a:schemeClr val="accent5"/>
          </a:lnRef>
          <a:fillRef idx="2">
            <a:schemeClr val="accent5"/>
          </a:fillRef>
          <a:effectRef idx="1">
            <a:schemeClr val="accent5"/>
          </a:effectRef>
          <a:fontRef idx="minor">
            <a:schemeClr val="dk1"/>
          </a:fontRef>
        </p:style>
        <p:txBody>
          <a:bodyPr>
            <a:noAutofit/>
          </a:bodyPr>
          <a:lstStyle/>
          <a:p>
            <a:pPr marL="0" indent="0" algn="ctr">
              <a:buNone/>
            </a:pPr>
            <a:r>
              <a:rPr lang="en-US" sz="5400">
                <a:solidFill>
                  <a:srgbClr val="7030A0"/>
                </a:solidFill>
              </a:rPr>
              <a:t>বিষয়:বিজ্ঞান,শ্রেণী :৭ম,অধ্যায় :৭ম,সময় :৪৫মিনিট ,পিরিয়িড:৫ম</a:t>
            </a:r>
          </a:p>
          <a:p>
            <a:pPr marL="0" indent="0" algn="ctr">
              <a:buNone/>
            </a:pPr>
            <a:r>
              <a:rPr lang="en-US" sz="5400">
                <a:solidFill>
                  <a:srgbClr val="7030A0"/>
                </a:solidFill>
              </a:rPr>
              <a:t>তারিখ:১২/১০/২০১৯</a:t>
            </a:r>
            <a:endParaRPr lang="bn-BD" sz="5400">
              <a:solidFill>
                <a:srgbClr val="7030A0"/>
              </a:solidFill>
            </a:endParaRPr>
          </a:p>
        </p:txBody>
      </p:sp>
    </p:spTree>
    <p:extLst>
      <p:ext uri="{BB962C8B-B14F-4D97-AF65-F5344CB8AC3E}">
        <p14:creationId xmlns:p14="http://schemas.microsoft.com/office/powerpoint/2010/main" val="9093239"/>
      </p:ext>
    </p:extLst>
  </p:cSld>
  <p:clrMapOvr>
    <a:masterClrMapping/>
  </p:clrMapOvr>
  <p:transition spd="slow">
    <p:comb/>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ছবি 6">
            <a:extLst>
              <a:ext uri="{FF2B5EF4-FFF2-40B4-BE49-F238E27FC236}">
                <a16:creationId xmlns:a16="http://schemas.microsoft.com/office/drawing/2014/main" id="{D837999B-B230-D54E-849B-0BFA64FF88E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14118" y="0"/>
            <a:ext cx="5878285" cy="3742219"/>
          </a:xfrm>
          <a:prstGeom prst="rect">
            <a:avLst/>
          </a:prstGeom>
        </p:spPr>
      </p:pic>
      <p:pic>
        <p:nvPicPr>
          <p:cNvPr id="3" name="ছবি 3">
            <a:extLst>
              <a:ext uri="{FF2B5EF4-FFF2-40B4-BE49-F238E27FC236}">
                <a16:creationId xmlns:a16="http://schemas.microsoft.com/office/drawing/2014/main" id="{F69DA1EE-16A8-F045-BCE8-F1B5304352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4117" y="3742218"/>
            <a:ext cx="5878285" cy="3242415"/>
          </a:xfrm>
          <a:prstGeom prst="rect">
            <a:avLst/>
          </a:prstGeom>
        </p:spPr>
      </p:pic>
      <p:pic>
        <p:nvPicPr>
          <p:cNvPr id="5" name="ছবি 6">
            <a:extLst>
              <a:ext uri="{FF2B5EF4-FFF2-40B4-BE49-F238E27FC236}">
                <a16:creationId xmlns:a16="http://schemas.microsoft.com/office/drawing/2014/main" id="{57BC2AF8-E2E4-A447-A58C-ECC65217CB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221" y="0"/>
            <a:ext cx="7240220" cy="6984632"/>
          </a:xfrm>
          <a:prstGeom prst="rect">
            <a:avLst/>
          </a:prstGeom>
        </p:spPr>
      </p:pic>
      <p:sp>
        <p:nvSpPr>
          <p:cNvPr id="2" name="শিরোনাম 1">
            <a:extLst>
              <a:ext uri="{FF2B5EF4-FFF2-40B4-BE49-F238E27FC236}">
                <a16:creationId xmlns:a16="http://schemas.microsoft.com/office/drawing/2014/main" id="{528947B3-6024-1F48-82A8-BEA695912BCC}"/>
              </a:ext>
            </a:extLst>
          </p:cNvPr>
          <p:cNvSpPr>
            <a:spLocks noGrp="1"/>
          </p:cNvSpPr>
          <p:nvPr>
            <p:ph type="title"/>
          </p:nvPr>
        </p:nvSpPr>
        <p:spPr>
          <a:xfrm rot="10800000" flipV="1">
            <a:off x="-2292106" y="-2165485"/>
            <a:ext cx="12591112" cy="3938470"/>
          </a:xfrm>
        </p:spPr>
        <p:txBody>
          <a:bodyPr anchor="b">
            <a:normAutofit/>
          </a:bodyPr>
          <a:lstStyle/>
          <a:p>
            <a:pPr algn="ctr"/>
            <a:r>
              <a:rPr lang="en-US" sz="5400">
                <a:solidFill>
                  <a:schemeClr val="accent3"/>
                </a:solidFill>
              </a:rPr>
              <a:t>চিত্রগুলোর দিকে লক্ষ কর:</a:t>
            </a:r>
            <a:br>
              <a:rPr lang="en-US" sz="5400">
                <a:solidFill>
                  <a:schemeClr val="accent3"/>
                </a:solidFill>
              </a:rPr>
            </a:br>
            <a:r>
              <a:rPr lang="en-US" sz="5400">
                <a:solidFill>
                  <a:schemeClr val="accent3"/>
                </a:solidFill>
              </a:rPr>
              <a:t>কে কী করছে?</a:t>
            </a:r>
            <a:endParaRPr lang="bn-BD" sz="5400">
              <a:solidFill>
                <a:schemeClr val="accent3"/>
              </a:solidFill>
            </a:endParaRPr>
          </a:p>
        </p:txBody>
      </p:sp>
    </p:spTree>
    <p:extLst>
      <p:ext uri="{BB962C8B-B14F-4D97-AF65-F5344CB8AC3E}">
        <p14:creationId xmlns:p14="http://schemas.microsoft.com/office/powerpoint/2010/main" val="1625721944"/>
      </p:ext>
    </p:extLst>
  </p:cSld>
  <p:clrMapOvr>
    <a:masterClrMapping/>
  </p:clrMapOvr>
  <p:transition spd="slow">
    <p:comb/>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4" name="ছবি 4">
            <a:extLst>
              <a:ext uri="{FF2B5EF4-FFF2-40B4-BE49-F238E27FC236}">
                <a16:creationId xmlns:a16="http://schemas.microsoft.com/office/drawing/2014/main" id="{797E131C-3A6D-3441-BB6B-33FA2916869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8786" y="762000"/>
            <a:ext cx="10214428" cy="5461000"/>
          </a:xfrm>
          <a:prstGeom prst="rect">
            <a:avLst/>
          </a:prstGeom>
        </p:spPr>
      </p:pic>
    </p:spTree>
    <p:extLst>
      <p:ext uri="{BB962C8B-B14F-4D97-AF65-F5344CB8AC3E}">
        <p14:creationId xmlns:p14="http://schemas.microsoft.com/office/powerpoint/2010/main" val="2494622102"/>
      </p:ext>
    </p:extLst>
  </p:cSld>
  <p:clrMapOvr>
    <a:masterClrMapping/>
  </p:clrMapOvr>
  <p:transition spd="slow">
    <p:comb/>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3" name="বিষয়বস্তুর স্থানধারক 2">
            <a:extLst>
              <a:ext uri="{FF2B5EF4-FFF2-40B4-BE49-F238E27FC236}">
                <a16:creationId xmlns:a16="http://schemas.microsoft.com/office/drawing/2014/main" id="{10935B59-5D55-6B45-BD45-EE19D4EF8236}"/>
              </a:ext>
            </a:extLst>
          </p:cNvPr>
          <p:cNvSpPr>
            <a:spLocks noGrp="1"/>
          </p:cNvSpPr>
          <p:nvPr>
            <p:ph idx="4294967295"/>
          </p:nvPr>
        </p:nvSpPr>
        <p:spPr>
          <a:xfrm>
            <a:off x="0" y="635000"/>
            <a:ext cx="10575925" cy="5588000"/>
          </a:xfrm>
          <a:solidFill>
            <a:schemeClr val="accent4"/>
          </a:solidFill>
        </p:spPr>
        <p:txBody>
          <a:bodyPr>
            <a:normAutofit/>
          </a:bodyPr>
          <a:lstStyle/>
          <a:p>
            <a:pPr marL="0" indent="0" algn="ctr">
              <a:buNone/>
            </a:pPr>
            <a:r>
              <a:rPr lang="en-US" sz="5400" u="sng">
                <a:solidFill>
                  <a:schemeClr val="bg1"/>
                </a:solidFill>
              </a:rPr>
              <a:t>আজকের পাঠ:</a:t>
            </a:r>
          </a:p>
          <a:p>
            <a:pPr marL="0" indent="0" algn="ctr">
              <a:buNone/>
            </a:pPr>
            <a:r>
              <a:rPr lang="en-US" sz="5400" u="sng">
                <a:solidFill>
                  <a:schemeClr val="bg1"/>
                </a:solidFill>
              </a:rPr>
              <a:t>কাজ,ক্ষমতা ও শক্তি </a:t>
            </a:r>
            <a:endParaRPr lang="bn-BD" sz="5400" u="sng">
              <a:solidFill>
                <a:schemeClr val="bg1"/>
              </a:solidFill>
            </a:endParaRPr>
          </a:p>
        </p:txBody>
      </p:sp>
    </p:spTree>
    <p:extLst>
      <p:ext uri="{BB962C8B-B14F-4D97-AF65-F5344CB8AC3E}">
        <p14:creationId xmlns:p14="http://schemas.microsoft.com/office/powerpoint/2010/main" val="763405938"/>
      </p:ext>
    </p:extLst>
  </p:cSld>
  <p:clrMapOvr>
    <a:masterClrMapping/>
  </p:clrMapOvr>
  <p:transition spd="slow">
    <p:comb/>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4" name="প্রবাহ-ছকচিত্র: প্রাকনির্ধারিত প্রক্রিয়া 3">
            <a:extLst>
              <a:ext uri="{FF2B5EF4-FFF2-40B4-BE49-F238E27FC236}">
                <a16:creationId xmlns:a16="http://schemas.microsoft.com/office/drawing/2014/main" id="{74D84247-EE7E-FB46-A95F-3B168AE32669}"/>
              </a:ext>
            </a:extLst>
          </p:cNvPr>
          <p:cNvSpPr/>
          <p:nvPr/>
        </p:nvSpPr>
        <p:spPr>
          <a:xfrm>
            <a:off x="0" y="0"/>
            <a:ext cx="12645571" cy="7143750"/>
          </a:xfrm>
          <a:prstGeom prst="flowChartPredefined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a:t>শিখনফল</a:t>
            </a:r>
          </a:p>
          <a:p>
            <a:pPr algn="ctr"/>
            <a:r>
              <a:rPr lang="en-US" sz="5400"/>
              <a:t>1.কাজ কী-বলতে পারবে</a:t>
            </a:r>
          </a:p>
          <a:p>
            <a:pPr algn="ctr"/>
            <a:r>
              <a:rPr lang="en-US" sz="5400"/>
              <a:t>2.কাজ ব্যাখ্যা করতে পারবে</a:t>
            </a:r>
          </a:p>
          <a:p>
            <a:pPr algn="ctr"/>
            <a:r>
              <a:rPr lang="en-US" sz="5400"/>
              <a:t>3.ক্ষমতা কী তা ব্যাখ্যা করতে পারবে।</a:t>
            </a:r>
          </a:p>
          <a:p>
            <a:pPr algn="ctr"/>
            <a:r>
              <a:rPr lang="en-US" sz="5400"/>
              <a:t>4.শক্তির ধারণা আলোচনা  করতে পারবে।</a:t>
            </a:r>
            <a:endParaRPr lang="bn-BD" sz="5400"/>
          </a:p>
        </p:txBody>
      </p:sp>
      <mc:AlternateContent xmlns:mc="http://schemas.openxmlformats.org/markup-compatibility/2006" xmlns:p14="http://schemas.microsoft.com/office/powerpoint/2010/main">
        <mc:Choice Requires="p14">
          <p:contentPart p14:bwMode="auto" r:id="rId2">
            <p14:nvContentPartPr>
              <p14:cNvPr id="94" name="কালি 93">
                <a:extLst>
                  <a:ext uri="{FF2B5EF4-FFF2-40B4-BE49-F238E27FC236}">
                    <a16:creationId xmlns:a16="http://schemas.microsoft.com/office/drawing/2014/main" id="{67FE003D-65F4-5043-9722-105389FA427C}"/>
                  </a:ext>
                </a:extLst>
              </p14:cNvPr>
              <p14:cNvContentPartPr/>
              <p14:nvPr/>
            </p14:nvContentPartPr>
            <p14:xfrm>
              <a:off x="5878251" y="743743"/>
              <a:ext cx="36720" cy="73080"/>
            </p14:xfrm>
          </p:contentPart>
        </mc:Choice>
        <mc:Fallback xmlns="">
          <p:pic>
            <p:nvPicPr>
              <p:cNvPr id="94" name="কালি 93">
                <a:extLst>
                  <a:ext uri="{FF2B5EF4-FFF2-40B4-BE49-F238E27FC236}">
                    <a16:creationId xmlns:a16="http://schemas.microsoft.com/office/drawing/2014/main" id="{67FE003D-65F4-5043-9722-105389FA427C}"/>
                  </a:ext>
                </a:extLst>
              </p:cNvPr>
              <p:cNvPicPr/>
              <p:nvPr/>
            </p:nvPicPr>
            <p:blipFill>
              <a:blip r:embed="rId5"/>
              <a:stretch>
                <a:fillRect/>
              </a:stretch>
            </p:blipFill>
            <p:spPr>
              <a:xfrm>
                <a:off x="5860251" y="725743"/>
                <a:ext cx="72360" cy="108720"/>
              </a:xfrm>
              <a:prstGeom prst="rect">
                <a:avLst/>
              </a:prstGeom>
            </p:spPr>
          </p:pic>
        </mc:Fallback>
      </mc:AlternateContent>
    </p:spTree>
    <p:extLst>
      <p:ext uri="{BB962C8B-B14F-4D97-AF65-F5344CB8AC3E}">
        <p14:creationId xmlns:p14="http://schemas.microsoft.com/office/powerpoint/2010/main" val="2401982943"/>
      </p:ext>
    </p:extLst>
  </p:cSld>
  <p:clrMapOvr>
    <a:masterClrMapping/>
  </p:clrMapOvr>
  <p:transition spd="slow">
    <p:comb/>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পাঠ-বাক্স 1">
            <a:extLst>
              <a:ext uri="{FF2B5EF4-FFF2-40B4-BE49-F238E27FC236}">
                <a16:creationId xmlns:a16="http://schemas.microsoft.com/office/drawing/2014/main" id="{BA64A418-7FA4-0443-A436-E2F4216DAAC3}"/>
              </a:ext>
            </a:extLst>
          </p:cNvPr>
          <p:cNvSpPr txBox="1"/>
          <p:nvPr/>
        </p:nvSpPr>
        <p:spPr>
          <a:xfrm>
            <a:off x="5181600" y="2514600"/>
            <a:ext cx="1828800" cy="1828800"/>
          </a:xfrm>
          <a:prstGeom prst="rect">
            <a:avLst/>
          </a:prstGeom>
          <a:noFill/>
        </p:spPr>
        <p:txBody>
          <a:bodyPr wrap="square" rtlCol="0">
            <a:spAutoFit/>
          </a:bodyPr>
          <a:lstStyle/>
          <a:p>
            <a:pPr algn="l"/>
            <a:endParaRPr lang="bn-BD"/>
          </a:p>
        </p:txBody>
      </p:sp>
      <p:pic>
        <p:nvPicPr>
          <p:cNvPr id="4" name="ছবি 4">
            <a:extLst>
              <a:ext uri="{FF2B5EF4-FFF2-40B4-BE49-F238E27FC236}">
                <a16:creationId xmlns:a16="http://schemas.microsoft.com/office/drawing/2014/main" id="{FCC8B66A-878F-B44D-892F-6E179A213F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471714"/>
            <a:ext cx="10649857" cy="5731329"/>
          </a:xfrm>
          <a:prstGeom prst="rect">
            <a:avLst/>
          </a:prstGeom>
        </p:spPr>
      </p:pic>
      <p:sp>
        <p:nvSpPr>
          <p:cNvPr id="6" name="পাঠ-বাক্স 5">
            <a:extLst>
              <a:ext uri="{FF2B5EF4-FFF2-40B4-BE49-F238E27FC236}">
                <a16:creationId xmlns:a16="http://schemas.microsoft.com/office/drawing/2014/main" id="{BE4C1AE6-2D63-DC4B-BD01-DF75213AC643}"/>
              </a:ext>
            </a:extLst>
          </p:cNvPr>
          <p:cNvSpPr txBox="1"/>
          <p:nvPr/>
        </p:nvSpPr>
        <p:spPr>
          <a:xfrm>
            <a:off x="5290457" y="1135743"/>
            <a:ext cx="1828800" cy="1828800"/>
          </a:xfrm>
          <a:prstGeom prst="rect">
            <a:avLst/>
          </a:prstGeom>
          <a:noFill/>
        </p:spPr>
        <p:txBody>
          <a:bodyPr wrap="square" rtlCol="0">
            <a:spAutoFit/>
          </a:bodyPr>
          <a:lstStyle/>
          <a:p>
            <a:pPr algn="l"/>
            <a:endParaRPr lang="bn-BD"/>
          </a:p>
        </p:txBody>
      </p:sp>
      <p:sp>
        <p:nvSpPr>
          <p:cNvPr id="7" name="পাঠ-বাক্স 6">
            <a:extLst>
              <a:ext uri="{FF2B5EF4-FFF2-40B4-BE49-F238E27FC236}">
                <a16:creationId xmlns:a16="http://schemas.microsoft.com/office/drawing/2014/main" id="{1F381BD0-7B58-8242-BAAB-2D6F450D8B98}"/>
              </a:ext>
            </a:extLst>
          </p:cNvPr>
          <p:cNvSpPr txBox="1"/>
          <p:nvPr/>
        </p:nvSpPr>
        <p:spPr>
          <a:xfrm>
            <a:off x="5272314" y="4374243"/>
            <a:ext cx="1828800" cy="1828800"/>
          </a:xfrm>
          <a:prstGeom prst="rect">
            <a:avLst/>
          </a:prstGeom>
          <a:noFill/>
        </p:spPr>
        <p:txBody>
          <a:bodyPr wrap="square" rtlCol="0">
            <a:spAutoFit/>
          </a:bodyPr>
          <a:lstStyle/>
          <a:p>
            <a:pPr algn="l"/>
            <a:endParaRPr lang="bn-BD"/>
          </a:p>
        </p:txBody>
      </p:sp>
      <p:sp>
        <p:nvSpPr>
          <p:cNvPr id="8" name="পাঠ-বাক্স 7">
            <a:extLst>
              <a:ext uri="{FF2B5EF4-FFF2-40B4-BE49-F238E27FC236}">
                <a16:creationId xmlns:a16="http://schemas.microsoft.com/office/drawing/2014/main" id="{8101FC08-18FE-F146-9BBA-E4325BF7ABAE}"/>
              </a:ext>
            </a:extLst>
          </p:cNvPr>
          <p:cNvSpPr txBox="1"/>
          <p:nvPr/>
        </p:nvSpPr>
        <p:spPr>
          <a:xfrm>
            <a:off x="5272314" y="4746171"/>
            <a:ext cx="1531257" cy="2300132"/>
          </a:xfrm>
          <a:prstGeom prst="rect">
            <a:avLst/>
          </a:prstGeom>
          <a:noFill/>
        </p:spPr>
        <p:txBody>
          <a:bodyPr wrap="square" rtlCol="0">
            <a:spAutoFit/>
          </a:bodyPr>
          <a:lstStyle/>
          <a:p>
            <a:pPr algn="l"/>
            <a:endParaRPr lang="bn-BD"/>
          </a:p>
        </p:txBody>
      </p:sp>
      <p:sp>
        <p:nvSpPr>
          <p:cNvPr id="12" name="পাঠ-বাক্স 11">
            <a:extLst>
              <a:ext uri="{FF2B5EF4-FFF2-40B4-BE49-F238E27FC236}">
                <a16:creationId xmlns:a16="http://schemas.microsoft.com/office/drawing/2014/main" id="{C6724C0E-7C11-3B4E-AA29-B463C2A6689A}"/>
              </a:ext>
            </a:extLst>
          </p:cNvPr>
          <p:cNvSpPr txBox="1"/>
          <p:nvPr/>
        </p:nvSpPr>
        <p:spPr>
          <a:xfrm>
            <a:off x="762000" y="-129242"/>
            <a:ext cx="10486571" cy="1754326"/>
          </a:xfrm>
          <a:prstGeom prst="rect">
            <a:avLst/>
          </a:prstGeom>
          <a:solidFill>
            <a:schemeClr val="accent3">
              <a:lumMod val="60000"/>
              <a:lumOff val="40000"/>
            </a:schemeClr>
          </a:solidFill>
        </p:spPr>
        <p:txBody>
          <a:bodyPr wrap="square" rtlCol="0">
            <a:spAutoFit/>
          </a:bodyPr>
          <a:lstStyle/>
          <a:p>
            <a:pPr algn="l"/>
            <a:r>
              <a:rPr lang="en-US" sz="5400">
                <a:solidFill>
                  <a:schemeClr val="accent2">
                    <a:lumMod val="50000"/>
                  </a:schemeClr>
                </a:solidFill>
              </a:rPr>
              <a:t>সরণ ও বল প্রয়োগ সম্পর্কে ধারণা দেওয়া হবে।</a:t>
            </a:r>
            <a:endParaRPr lang="bn-BD" sz="5400">
              <a:solidFill>
                <a:schemeClr val="accent2">
                  <a:lumMod val="50000"/>
                </a:schemeClr>
              </a:solidFill>
            </a:endParaRPr>
          </a:p>
        </p:txBody>
      </p:sp>
      <p:sp>
        <p:nvSpPr>
          <p:cNvPr id="14" name="পাঠ-বাক্স 13">
            <a:extLst>
              <a:ext uri="{FF2B5EF4-FFF2-40B4-BE49-F238E27FC236}">
                <a16:creationId xmlns:a16="http://schemas.microsoft.com/office/drawing/2014/main" id="{3C05491A-564D-264C-8981-A6067D7A3BE2}"/>
              </a:ext>
            </a:extLst>
          </p:cNvPr>
          <p:cNvSpPr txBox="1"/>
          <p:nvPr/>
        </p:nvSpPr>
        <p:spPr>
          <a:xfrm>
            <a:off x="5254171" y="1380671"/>
            <a:ext cx="1828800" cy="1828800"/>
          </a:xfrm>
          <a:prstGeom prst="rect">
            <a:avLst/>
          </a:prstGeom>
          <a:noFill/>
        </p:spPr>
        <p:txBody>
          <a:bodyPr wrap="square" rtlCol="0">
            <a:spAutoFit/>
          </a:bodyPr>
          <a:lstStyle/>
          <a:p>
            <a:pPr algn="l"/>
            <a:endParaRPr lang="bn-BD"/>
          </a:p>
        </p:txBody>
      </p:sp>
    </p:spTree>
    <p:extLst>
      <p:ext uri="{BB962C8B-B14F-4D97-AF65-F5344CB8AC3E}">
        <p14:creationId xmlns:p14="http://schemas.microsoft.com/office/powerpoint/2010/main" val="589306164"/>
      </p:ext>
    </p:extLst>
  </p:cSld>
  <p:clrMapOvr>
    <a:masterClrMapping/>
  </p:clrMapOvr>
  <p:transition spd="slow">
    <p:comb/>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পাঠ-বাক্স 1">
            <a:extLst>
              <a:ext uri="{FF2B5EF4-FFF2-40B4-BE49-F238E27FC236}">
                <a16:creationId xmlns:a16="http://schemas.microsoft.com/office/drawing/2014/main" id="{CE5A7FA5-315D-B644-A5EE-114505B6CAD1}"/>
              </a:ext>
            </a:extLst>
          </p:cNvPr>
          <p:cNvSpPr txBox="1"/>
          <p:nvPr/>
        </p:nvSpPr>
        <p:spPr>
          <a:xfrm>
            <a:off x="5181600" y="2514600"/>
            <a:ext cx="1828800" cy="1828800"/>
          </a:xfrm>
          <a:prstGeom prst="rect">
            <a:avLst/>
          </a:prstGeom>
          <a:noFill/>
        </p:spPr>
        <p:txBody>
          <a:bodyPr wrap="square" rtlCol="0">
            <a:spAutoFit/>
          </a:bodyPr>
          <a:lstStyle/>
          <a:p>
            <a:pPr algn="l"/>
            <a:endParaRPr lang="bn-BD"/>
          </a:p>
        </p:txBody>
      </p:sp>
      <p:pic>
        <p:nvPicPr>
          <p:cNvPr id="3" name="ছবি 3">
            <a:extLst>
              <a:ext uri="{FF2B5EF4-FFF2-40B4-BE49-F238E27FC236}">
                <a16:creationId xmlns:a16="http://schemas.microsoft.com/office/drawing/2014/main" id="{878DFBD7-DDF6-2642-BBEE-53C9480898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0429" y="574523"/>
            <a:ext cx="10105570" cy="5418667"/>
          </a:xfrm>
          <a:prstGeom prst="rect">
            <a:avLst/>
          </a:prstGeom>
        </p:spPr>
      </p:pic>
    </p:spTree>
    <p:extLst>
      <p:ext uri="{BB962C8B-B14F-4D97-AF65-F5344CB8AC3E}">
        <p14:creationId xmlns:p14="http://schemas.microsoft.com/office/powerpoint/2010/main" val="403471057"/>
      </p:ext>
    </p:extLst>
  </p:cSld>
  <p:clrMapOvr>
    <a:masterClrMapping/>
  </p:clrMapOvr>
  <p:transition spd="slow">
    <p:comb/>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পাঠ-বাক্স 2">
            <a:extLst>
              <a:ext uri="{FF2B5EF4-FFF2-40B4-BE49-F238E27FC236}">
                <a16:creationId xmlns:a16="http://schemas.microsoft.com/office/drawing/2014/main" id="{90D0E46F-6557-8F45-910D-FDFBA2872471}"/>
              </a:ext>
            </a:extLst>
          </p:cNvPr>
          <p:cNvSpPr txBox="1"/>
          <p:nvPr/>
        </p:nvSpPr>
        <p:spPr>
          <a:xfrm>
            <a:off x="1" y="0"/>
            <a:ext cx="12391570" cy="923330"/>
          </a:xfrm>
          <a:prstGeom prst="rect">
            <a:avLst/>
          </a:prstGeom>
          <a:solidFill>
            <a:schemeClr val="accent5">
              <a:lumMod val="75000"/>
            </a:schemeClr>
          </a:solidFill>
        </p:spPr>
        <p:txBody>
          <a:bodyPr wrap="square" rtlCol="0">
            <a:spAutoFit/>
          </a:bodyPr>
          <a:lstStyle/>
          <a:p>
            <a:pPr algn="l"/>
            <a:r>
              <a:rPr lang="en-US" sz="5400"/>
              <a:t>একক কাজ:</a:t>
            </a:r>
            <a:endParaRPr lang="bn-BD" sz="5400"/>
          </a:p>
        </p:txBody>
      </p:sp>
      <p:pic>
        <p:nvPicPr>
          <p:cNvPr id="4" name="ছবি 4">
            <a:extLst>
              <a:ext uri="{FF2B5EF4-FFF2-40B4-BE49-F238E27FC236}">
                <a16:creationId xmlns:a16="http://schemas.microsoft.com/office/drawing/2014/main" id="{D952E10A-A150-1843-8FDC-6C9443A425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015663"/>
            <a:ext cx="6295571" cy="5842337"/>
          </a:xfrm>
          <a:prstGeom prst="rect">
            <a:avLst/>
          </a:prstGeom>
        </p:spPr>
      </p:pic>
      <p:pic>
        <p:nvPicPr>
          <p:cNvPr id="6" name="ছবি 6">
            <a:extLst>
              <a:ext uri="{FF2B5EF4-FFF2-40B4-BE49-F238E27FC236}">
                <a16:creationId xmlns:a16="http://schemas.microsoft.com/office/drawing/2014/main" id="{DC7683FD-F8EC-6943-9186-D3AA49C8FF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15664"/>
            <a:ext cx="6838950" cy="5842336"/>
          </a:xfrm>
          <a:prstGeom prst="rect">
            <a:avLst/>
          </a:prstGeom>
        </p:spPr>
      </p:pic>
    </p:spTree>
    <p:extLst>
      <p:ext uri="{BB962C8B-B14F-4D97-AF65-F5344CB8AC3E}">
        <p14:creationId xmlns:p14="http://schemas.microsoft.com/office/powerpoint/2010/main" val="3167464902"/>
      </p:ext>
    </p:extLst>
  </p:cSld>
  <p:clrMapOvr>
    <a:masterClrMapping/>
  </p:clrMapOvr>
  <p:transition spd="slow">
    <p:comb/>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6" name="আয়তক্ষেত্র 5">
            <a:extLst>
              <a:ext uri="{FF2B5EF4-FFF2-40B4-BE49-F238E27FC236}">
                <a16:creationId xmlns:a16="http://schemas.microsoft.com/office/drawing/2014/main" id="{8D1FF940-8EF5-B34D-9D77-AE77839A42D9}"/>
              </a:ext>
            </a:extLst>
          </p:cNvPr>
          <p:cNvSpPr/>
          <p:nvPr/>
        </p:nvSpPr>
        <p:spPr>
          <a:xfrm>
            <a:off x="-131885" y="0"/>
            <a:ext cx="12455769"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BD"/>
          </a:p>
        </p:txBody>
      </p:sp>
      <p:sp>
        <p:nvSpPr>
          <p:cNvPr id="8" name="পাঠ-বাক্স 7">
            <a:extLst>
              <a:ext uri="{FF2B5EF4-FFF2-40B4-BE49-F238E27FC236}">
                <a16:creationId xmlns:a16="http://schemas.microsoft.com/office/drawing/2014/main" id="{8E41FEE7-7E0C-A344-963D-9E55057B243B}"/>
              </a:ext>
            </a:extLst>
          </p:cNvPr>
          <p:cNvSpPr txBox="1"/>
          <p:nvPr/>
        </p:nvSpPr>
        <p:spPr>
          <a:xfrm>
            <a:off x="1034194" y="1757170"/>
            <a:ext cx="10123610" cy="2585323"/>
          </a:xfrm>
          <a:prstGeom prst="rect">
            <a:avLst/>
          </a:prstGeom>
          <a:solidFill>
            <a:srgbClr val="00B0F0"/>
          </a:solidFill>
        </p:spPr>
        <p:txBody>
          <a:bodyPr wrap="square" rtlCol="0">
            <a:spAutoFit/>
          </a:bodyPr>
          <a:lstStyle/>
          <a:p>
            <a:pPr marL="857250" indent="-857250" algn="l">
              <a:buFont typeface="Arial" panose="020B0604020202020204" pitchFamily="34" charset="0"/>
              <a:buChar char="•"/>
            </a:pPr>
            <a:r>
              <a:rPr lang="en-US" sz="5400"/>
              <a:t>কাজ কী?কাজের একক কী?</a:t>
            </a:r>
          </a:p>
          <a:p>
            <a:pPr algn="l"/>
            <a:endParaRPr lang="en-US" sz="5400"/>
          </a:p>
          <a:p>
            <a:pPr marL="857250" indent="-857250" algn="l">
              <a:buFont typeface="Arial" panose="020B0604020202020204" pitchFamily="34" charset="0"/>
              <a:buChar char="•"/>
            </a:pPr>
            <a:r>
              <a:rPr lang="en-US" sz="5400"/>
              <a:t>শক্তি কী?শক্তির একক কী?</a:t>
            </a:r>
            <a:endParaRPr lang="bn-BD" sz="5400"/>
          </a:p>
        </p:txBody>
      </p:sp>
      <p:sp>
        <p:nvSpPr>
          <p:cNvPr id="9" name="ফ্রেম 8">
            <a:extLst>
              <a:ext uri="{FF2B5EF4-FFF2-40B4-BE49-F238E27FC236}">
                <a16:creationId xmlns:a16="http://schemas.microsoft.com/office/drawing/2014/main" id="{6356AA4A-72BE-3240-95E8-DC83A4783C5D}"/>
              </a:ext>
            </a:extLst>
          </p:cNvPr>
          <p:cNvSpPr/>
          <p:nvPr/>
        </p:nvSpPr>
        <p:spPr>
          <a:xfrm>
            <a:off x="142874" y="586155"/>
            <a:ext cx="11671789" cy="5824903"/>
          </a:xfrm>
          <a:prstGeom prst="fram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BD">
              <a:solidFill>
                <a:schemeClr val="tx1"/>
              </a:solidFill>
            </a:endParaRPr>
          </a:p>
        </p:txBody>
      </p:sp>
    </p:spTree>
    <p:extLst>
      <p:ext uri="{BB962C8B-B14F-4D97-AF65-F5344CB8AC3E}">
        <p14:creationId xmlns:p14="http://schemas.microsoft.com/office/powerpoint/2010/main" val="2093655921"/>
      </p:ext>
    </p:extLst>
  </p:cSld>
  <p:clrMapOvr>
    <a:masterClrMapping/>
  </p:clrMapOvr>
  <p:transition spd="slow">
    <p:comb/>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ছবি 2">
            <a:extLst>
              <a:ext uri="{FF2B5EF4-FFF2-40B4-BE49-F238E27FC236}">
                <a16:creationId xmlns:a16="http://schemas.microsoft.com/office/drawing/2014/main" id="{D4F236D7-DEFF-1F4C-A92B-9131BF6B83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409713" cy="6985000"/>
          </a:xfrm>
          <a:prstGeom prst="rect">
            <a:avLst/>
          </a:prstGeom>
        </p:spPr>
      </p:pic>
      <p:sp>
        <p:nvSpPr>
          <p:cNvPr id="4" name="পাঠ-বাক্স 3">
            <a:extLst>
              <a:ext uri="{FF2B5EF4-FFF2-40B4-BE49-F238E27FC236}">
                <a16:creationId xmlns:a16="http://schemas.microsoft.com/office/drawing/2014/main" id="{3ABCE06A-499A-1944-B433-40F449629627}"/>
              </a:ext>
            </a:extLst>
          </p:cNvPr>
          <p:cNvSpPr txBox="1"/>
          <p:nvPr/>
        </p:nvSpPr>
        <p:spPr>
          <a:xfrm>
            <a:off x="5290457" y="2578100"/>
            <a:ext cx="1828800" cy="1828800"/>
          </a:xfrm>
          <a:prstGeom prst="rect">
            <a:avLst/>
          </a:prstGeom>
          <a:noFill/>
        </p:spPr>
        <p:txBody>
          <a:bodyPr wrap="square" rtlCol="0">
            <a:spAutoFit/>
          </a:bodyPr>
          <a:lstStyle/>
          <a:p>
            <a:pPr algn="l"/>
            <a:endParaRPr lang="bn-BD"/>
          </a:p>
        </p:txBody>
      </p:sp>
      <p:sp>
        <p:nvSpPr>
          <p:cNvPr id="5" name="পাঠ-বাক্স 4">
            <a:extLst>
              <a:ext uri="{FF2B5EF4-FFF2-40B4-BE49-F238E27FC236}">
                <a16:creationId xmlns:a16="http://schemas.microsoft.com/office/drawing/2014/main" id="{588FD41D-65A2-7B4A-A6BF-F25271DDB3F6}"/>
              </a:ext>
            </a:extLst>
          </p:cNvPr>
          <p:cNvSpPr txBox="1"/>
          <p:nvPr/>
        </p:nvSpPr>
        <p:spPr>
          <a:xfrm>
            <a:off x="517072" y="289391"/>
            <a:ext cx="12409713" cy="6740307"/>
          </a:xfrm>
          <a:prstGeom prst="rect">
            <a:avLst/>
          </a:prstGeom>
          <a:noFill/>
        </p:spPr>
        <p:txBody>
          <a:bodyPr wrap="square" rtlCol="0">
            <a:spAutoFit/>
          </a:bodyPr>
          <a:lstStyle/>
          <a:p>
            <a:pPr algn="l"/>
            <a:r>
              <a:rPr lang="en-US" sz="5400">
                <a:solidFill>
                  <a:schemeClr val="accent3">
                    <a:lumMod val="50000"/>
                  </a:schemeClr>
                </a:solidFill>
              </a:rPr>
              <a:t>দলীয় কাজ:</a:t>
            </a:r>
          </a:p>
          <a:p>
            <a:pPr algn="l"/>
            <a:endParaRPr lang="en-US" sz="5400">
              <a:solidFill>
                <a:schemeClr val="accent3">
                  <a:lumMod val="50000"/>
                </a:schemeClr>
              </a:solidFill>
            </a:endParaRPr>
          </a:p>
          <a:p>
            <a:pPr algn="l"/>
            <a:endParaRPr lang="en-US" sz="5400">
              <a:solidFill>
                <a:schemeClr val="accent3">
                  <a:lumMod val="50000"/>
                </a:schemeClr>
              </a:solidFill>
            </a:endParaRPr>
          </a:p>
          <a:p>
            <a:pPr algn="l"/>
            <a:endParaRPr lang="en-US" sz="5400">
              <a:solidFill>
                <a:schemeClr val="accent3">
                  <a:lumMod val="50000"/>
                </a:schemeClr>
              </a:solidFill>
            </a:endParaRPr>
          </a:p>
          <a:p>
            <a:pPr algn="l"/>
            <a:endParaRPr lang="en-US" sz="5400">
              <a:solidFill>
                <a:schemeClr val="accent3">
                  <a:lumMod val="50000"/>
                </a:schemeClr>
              </a:solidFill>
            </a:endParaRPr>
          </a:p>
          <a:p>
            <a:pPr algn="l"/>
            <a:endParaRPr lang="en-US" sz="5400">
              <a:solidFill>
                <a:schemeClr val="accent3">
                  <a:lumMod val="50000"/>
                </a:schemeClr>
              </a:solidFill>
            </a:endParaRPr>
          </a:p>
          <a:p>
            <a:pPr algn="l"/>
            <a:endParaRPr lang="en-US" sz="5400">
              <a:solidFill>
                <a:schemeClr val="accent3">
                  <a:lumMod val="50000"/>
                </a:schemeClr>
              </a:solidFill>
            </a:endParaRPr>
          </a:p>
          <a:p>
            <a:pPr algn="l"/>
            <a:r>
              <a:rPr lang="en-US" sz="5400">
                <a:solidFill>
                  <a:schemeClr val="accent3">
                    <a:lumMod val="50000"/>
                  </a:schemeClr>
                </a:solidFill>
              </a:rPr>
              <a:t>১০ লিটার পানিভর্তি বালতি</a:t>
            </a:r>
            <a:endParaRPr lang="bn-BD" sz="5400">
              <a:solidFill>
                <a:schemeClr val="accent3">
                  <a:lumMod val="50000"/>
                </a:schemeClr>
              </a:solidFill>
            </a:endParaRPr>
          </a:p>
        </p:txBody>
      </p:sp>
    </p:spTree>
    <p:extLst>
      <p:ext uri="{BB962C8B-B14F-4D97-AF65-F5344CB8AC3E}">
        <p14:creationId xmlns:p14="http://schemas.microsoft.com/office/powerpoint/2010/main" val="80249933"/>
      </p:ext>
    </p:extLst>
  </p:cSld>
  <p:clrMapOvr>
    <a:masterClrMapping/>
  </p:clrMapOvr>
  <p:transition spd="slow">
    <p:comb/>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পাঠ-বাক্স 1">
            <a:extLst>
              <a:ext uri="{FF2B5EF4-FFF2-40B4-BE49-F238E27FC236}">
                <a16:creationId xmlns:a16="http://schemas.microsoft.com/office/drawing/2014/main" id="{55665E2F-555D-5044-B75C-1AFBF0FAFB19}"/>
              </a:ext>
            </a:extLst>
          </p:cNvPr>
          <p:cNvSpPr txBox="1"/>
          <p:nvPr/>
        </p:nvSpPr>
        <p:spPr>
          <a:xfrm>
            <a:off x="4601028" y="943427"/>
            <a:ext cx="5105400" cy="1095829"/>
          </a:xfrm>
          <a:prstGeom prst="rect">
            <a:avLst/>
          </a:prstGeom>
          <a:noFill/>
        </p:spPr>
        <p:txBody>
          <a:bodyPr wrap="square" rtlCol="0">
            <a:spAutoFit/>
          </a:bodyPr>
          <a:lstStyle/>
          <a:p>
            <a:pPr algn="l"/>
            <a:endParaRPr lang="bn-BD"/>
          </a:p>
        </p:txBody>
      </p:sp>
      <p:sp>
        <p:nvSpPr>
          <p:cNvPr id="5" name="পাঠ-বাক্স 4">
            <a:extLst>
              <a:ext uri="{FF2B5EF4-FFF2-40B4-BE49-F238E27FC236}">
                <a16:creationId xmlns:a16="http://schemas.microsoft.com/office/drawing/2014/main" id="{BCA78256-DE2C-F142-88B5-5E47F0CA9F39}"/>
              </a:ext>
            </a:extLst>
          </p:cNvPr>
          <p:cNvSpPr txBox="1"/>
          <p:nvPr/>
        </p:nvSpPr>
        <p:spPr>
          <a:xfrm rot="10800000" flipV="1">
            <a:off x="989135" y="836260"/>
            <a:ext cx="10294326" cy="5078313"/>
          </a:xfrm>
          <a:prstGeom prst="rect">
            <a:avLst/>
          </a:prstGeom>
          <a:solidFill>
            <a:srgbClr val="7030A0"/>
          </a:solidFill>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l"/>
            <a:r>
              <a:rPr lang="en-US" sz="5400">
                <a:solidFill>
                  <a:srgbClr val="92D050"/>
                </a:solidFill>
              </a:rPr>
              <a:t>দলের সকল শিক্ষার্থী এক এক করে পানিভর্তি বালতিটি হাতে ঝুলিয়ে ক্লাসের এক প্রান্ত থেকে অন্য প্রান্তে নিয়ে যাবে।যে যত তাড়াতাড়ি কাজটি করতে পারবে তার কাজ করার ক্ষমতা তত বেশি।এ থেকে ক্ষমতা কী তা ব্যাখ্যা করা হবে।</a:t>
            </a:r>
            <a:endParaRPr lang="bn-BD" sz="5400">
              <a:solidFill>
                <a:srgbClr val="92D050"/>
              </a:solidFill>
            </a:endParaRPr>
          </a:p>
        </p:txBody>
      </p:sp>
      <p:sp>
        <p:nvSpPr>
          <p:cNvPr id="6" name="ফ্রেম 5">
            <a:extLst>
              <a:ext uri="{FF2B5EF4-FFF2-40B4-BE49-F238E27FC236}">
                <a16:creationId xmlns:a16="http://schemas.microsoft.com/office/drawing/2014/main" id="{A015C1AD-69D3-9B45-9399-A671AD9F8FC8}"/>
              </a:ext>
            </a:extLst>
          </p:cNvPr>
          <p:cNvSpPr/>
          <p:nvPr/>
        </p:nvSpPr>
        <p:spPr>
          <a:xfrm>
            <a:off x="0" y="-179510"/>
            <a:ext cx="12192000" cy="7096125"/>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BD">
              <a:solidFill>
                <a:schemeClr val="tx1"/>
              </a:solidFill>
            </a:endParaRPr>
          </a:p>
        </p:txBody>
      </p:sp>
    </p:spTree>
    <p:extLst>
      <p:ext uri="{BB962C8B-B14F-4D97-AF65-F5344CB8AC3E}">
        <p14:creationId xmlns:p14="http://schemas.microsoft.com/office/powerpoint/2010/main" val="4260132736"/>
      </p:ext>
    </p:extLst>
  </p:cSld>
  <p:clrMapOvr>
    <a:masterClrMapping/>
  </p:clrMapOvr>
  <p:transition spd="slow">
    <p:comb/>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ছবি 4">
            <a:extLst>
              <a:ext uri="{FF2B5EF4-FFF2-40B4-BE49-F238E27FC236}">
                <a16:creationId xmlns:a16="http://schemas.microsoft.com/office/drawing/2014/main" id="{6D9B3E8A-62DD-6C49-8673-419A3916DE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572" y="0"/>
            <a:ext cx="12681858" cy="6858000"/>
          </a:xfrm>
          <a:prstGeom prst="rect">
            <a:avLst/>
          </a:prstGeom>
        </p:spPr>
      </p:pic>
      <p:sp>
        <p:nvSpPr>
          <p:cNvPr id="6" name="পাঠ-বাক্স 5">
            <a:extLst>
              <a:ext uri="{FF2B5EF4-FFF2-40B4-BE49-F238E27FC236}">
                <a16:creationId xmlns:a16="http://schemas.microsoft.com/office/drawing/2014/main" id="{898C7BF2-9578-5C41-8059-E45A9FCC9BFD}"/>
              </a:ext>
            </a:extLst>
          </p:cNvPr>
          <p:cNvSpPr txBox="1"/>
          <p:nvPr/>
        </p:nvSpPr>
        <p:spPr>
          <a:xfrm>
            <a:off x="5226957" y="2614385"/>
            <a:ext cx="1828800" cy="1828800"/>
          </a:xfrm>
          <a:prstGeom prst="rect">
            <a:avLst/>
          </a:prstGeom>
          <a:noFill/>
        </p:spPr>
        <p:txBody>
          <a:bodyPr wrap="square" rtlCol="0">
            <a:spAutoFit/>
          </a:bodyPr>
          <a:lstStyle/>
          <a:p>
            <a:pPr algn="l"/>
            <a:endParaRPr lang="bn-BD"/>
          </a:p>
        </p:txBody>
      </p:sp>
      <p:sp>
        <p:nvSpPr>
          <p:cNvPr id="7" name="পাঠ-বাক্স 6">
            <a:extLst>
              <a:ext uri="{FF2B5EF4-FFF2-40B4-BE49-F238E27FC236}">
                <a16:creationId xmlns:a16="http://schemas.microsoft.com/office/drawing/2014/main" id="{1D637AA1-34F0-2B42-96A7-AAFF3FCFDE80}"/>
              </a:ext>
            </a:extLst>
          </p:cNvPr>
          <p:cNvSpPr txBox="1"/>
          <p:nvPr/>
        </p:nvSpPr>
        <p:spPr>
          <a:xfrm>
            <a:off x="1975202" y="-4721749"/>
            <a:ext cx="8241595" cy="11726287"/>
          </a:xfrm>
          <a:prstGeom prst="rect">
            <a:avLst/>
          </a:prstGeom>
          <a:noFill/>
        </p:spPr>
        <p:txBody>
          <a:bodyPr wrap="square" rtlCol="0">
            <a:spAutoFit/>
          </a:bodyPr>
          <a:lstStyle/>
          <a:p>
            <a:pPr algn="l"/>
            <a:endParaRPr lang="en-US" sz="5400">
              <a:solidFill>
                <a:schemeClr val="tx2">
                  <a:lumMod val="50000"/>
                </a:schemeClr>
              </a:solidFill>
            </a:endParaRPr>
          </a:p>
          <a:p>
            <a:pPr algn="l"/>
            <a:endParaRPr lang="en-US" sz="5400">
              <a:solidFill>
                <a:schemeClr val="tx2">
                  <a:lumMod val="50000"/>
                </a:schemeClr>
              </a:solidFill>
            </a:endParaRPr>
          </a:p>
          <a:p>
            <a:pPr algn="l"/>
            <a:endParaRPr lang="en-US" sz="5400">
              <a:solidFill>
                <a:schemeClr val="tx2">
                  <a:lumMod val="50000"/>
                </a:schemeClr>
              </a:solidFill>
            </a:endParaRPr>
          </a:p>
          <a:p>
            <a:pPr algn="l"/>
            <a:endParaRPr lang="en-US" sz="5400">
              <a:solidFill>
                <a:schemeClr val="tx2">
                  <a:lumMod val="50000"/>
                </a:schemeClr>
              </a:solidFill>
            </a:endParaRPr>
          </a:p>
          <a:p>
            <a:pPr algn="l"/>
            <a:endParaRPr lang="en-US" sz="5400">
              <a:solidFill>
                <a:schemeClr val="tx2">
                  <a:lumMod val="50000"/>
                </a:schemeClr>
              </a:solidFill>
            </a:endParaRPr>
          </a:p>
          <a:p>
            <a:pPr algn="l"/>
            <a:endParaRPr lang="en-US" sz="5400">
              <a:solidFill>
                <a:schemeClr val="tx2">
                  <a:lumMod val="50000"/>
                </a:schemeClr>
              </a:solidFill>
            </a:endParaRPr>
          </a:p>
          <a:p>
            <a:pPr algn="l"/>
            <a:endParaRPr lang="en-US" sz="5400">
              <a:solidFill>
                <a:schemeClr val="tx2">
                  <a:lumMod val="50000"/>
                </a:schemeClr>
              </a:solidFill>
            </a:endParaRPr>
          </a:p>
          <a:p>
            <a:pPr algn="l"/>
            <a:endParaRPr lang="en-US" sz="5400">
              <a:solidFill>
                <a:schemeClr val="tx2">
                  <a:lumMod val="50000"/>
                </a:schemeClr>
              </a:solidFill>
            </a:endParaRPr>
          </a:p>
          <a:p>
            <a:pPr algn="l"/>
            <a:endParaRPr lang="en-US" sz="5400">
              <a:solidFill>
                <a:schemeClr val="tx2">
                  <a:lumMod val="50000"/>
                </a:schemeClr>
              </a:solidFill>
            </a:endParaRPr>
          </a:p>
          <a:p>
            <a:pPr algn="l"/>
            <a:endParaRPr lang="en-US" sz="5400">
              <a:solidFill>
                <a:schemeClr val="tx2">
                  <a:lumMod val="50000"/>
                </a:schemeClr>
              </a:solidFill>
            </a:endParaRPr>
          </a:p>
          <a:p>
            <a:pPr algn="l"/>
            <a:endParaRPr lang="en-US" sz="5400">
              <a:solidFill>
                <a:schemeClr val="tx2">
                  <a:lumMod val="50000"/>
                </a:schemeClr>
              </a:solidFill>
            </a:endParaRPr>
          </a:p>
          <a:p>
            <a:pPr algn="l"/>
            <a:endParaRPr lang="en-US" sz="5400">
              <a:solidFill>
                <a:schemeClr val="tx2">
                  <a:lumMod val="50000"/>
                </a:schemeClr>
              </a:solidFill>
            </a:endParaRPr>
          </a:p>
          <a:p>
            <a:pPr algn="l"/>
            <a:endParaRPr lang="en-US" sz="5400">
              <a:solidFill>
                <a:schemeClr val="tx2">
                  <a:lumMod val="50000"/>
                </a:schemeClr>
              </a:solidFill>
            </a:endParaRPr>
          </a:p>
          <a:p>
            <a:pPr algn="l"/>
            <a:r>
              <a:rPr lang="en-US" sz="5400">
                <a:solidFill>
                  <a:schemeClr val="tx2">
                    <a:lumMod val="50000"/>
                  </a:schemeClr>
                </a:solidFill>
              </a:rPr>
              <a:t>১৫ লিটার পানিভর্তি বালতি</a:t>
            </a:r>
            <a:endParaRPr lang="bn-BD" sz="5400">
              <a:solidFill>
                <a:schemeClr val="tx2">
                  <a:lumMod val="50000"/>
                </a:schemeClr>
              </a:solidFill>
            </a:endParaRPr>
          </a:p>
        </p:txBody>
      </p:sp>
      <p:sp>
        <p:nvSpPr>
          <p:cNvPr id="8" name="পাঠ-বাক্স 7">
            <a:extLst>
              <a:ext uri="{FF2B5EF4-FFF2-40B4-BE49-F238E27FC236}">
                <a16:creationId xmlns:a16="http://schemas.microsoft.com/office/drawing/2014/main" id="{9337CA3C-1225-1442-BC65-7FBAA2675F5D}"/>
              </a:ext>
            </a:extLst>
          </p:cNvPr>
          <p:cNvSpPr txBox="1"/>
          <p:nvPr/>
        </p:nvSpPr>
        <p:spPr>
          <a:xfrm>
            <a:off x="-5080003" y="7995057"/>
            <a:ext cx="12135760" cy="1477328"/>
          </a:xfrm>
          <a:prstGeom prst="rect">
            <a:avLst/>
          </a:prstGeom>
          <a:noFill/>
        </p:spPr>
        <p:txBody>
          <a:bodyPr wrap="square" rtlCol="0">
            <a:spAutoFit/>
          </a:bodyPr>
          <a:lstStyle/>
          <a:p>
            <a:pPr algn="l"/>
            <a:endParaRPr lang="en-US"/>
          </a:p>
          <a:p>
            <a:pPr algn="l"/>
            <a:endParaRPr lang="en-US"/>
          </a:p>
          <a:p>
            <a:pPr algn="l"/>
            <a:endParaRPr lang="en-US"/>
          </a:p>
          <a:p>
            <a:pPr algn="l"/>
            <a:endParaRPr lang="en-US"/>
          </a:p>
          <a:p>
            <a:pPr algn="l"/>
            <a:endParaRPr lang="bn-BD"/>
          </a:p>
        </p:txBody>
      </p:sp>
    </p:spTree>
    <p:extLst>
      <p:ext uri="{BB962C8B-B14F-4D97-AF65-F5344CB8AC3E}">
        <p14:creationId xmlns:p14="http://schemas.microsoft.com/office/powerpoint/2010/main" val="3827986602"/>
      </p:ext>
    </p:extLst>
  </p:cSld>
  <p:clrMapOvr>
    <a:masterClrMapping/>
  </p:clrMapOvr>
  <p:transition spd="slow">
    <p:comb/>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পাঠ-বাক্স 1">
            <a:extLst>
              <a:ext uri="{FF2B5EF4-FFF2-40B4-BE49-F238E27FC236}">
                <a16:creationId xmlns:a16="http://schemas.microsoft.com/office/drawing/2014/main" id="{E078F5F9-8201-574C-AB65-2DDB489611A1}"/>
              </a:ext>
            </a:extLst>
          </p:cNvPr>
          <p:cNvSpPr txBox="1"/>
          <p:nvPr/>
        </p:nvSpPr>
        <p:spPr>
          <a:xfrm rot="10800000" flipV="1">
            <a:off x="1947131" y="1135672"/>
            <a:ext cx="9323509" cy="4247317"/>
          </a:xfrm>
          <a:prstGeom prst="rect">
            <a:avLst/>
          </a:prstGeom>
          <a:solidFill>
            <a:schemeClr val="accent2">
              <a:lumMod val="50000"/>
            </a:schemeClr>
          </a:solidFill>
        </p:spPr>
        <p:txBody>
          <a:bodyPr wrap="square" rtlCol="0">
            <a:spAutoFit/>
          </a:bodyPr>
          <a:lstStyle/>
          <a:p>
            <a:pPr algn="l"/>
            <a:r>
              <a:rPr lang="en-US" sz="5400">
                <a:solidFill>
                  <a:schemeClr val="accent4"/>
                </a:solidFill>
              </a:rPr>
              <a:t>পানিভর্তি বালতিটিকে কয়েকজন সবল ও দুর্বল শিক্ষার্থীকে মেঝে থেকে উঁচুতে উত্তোলন করতে বলা হবে।কেউ পারবে,কেউ পারবে না।এ থেকে শক্তির ধারণা ব্যাখ্যা করা হবে।</a:t>
            </a:r>
            <a:endParaRPr lang="bn-BD" sz="5400">
              <a:solidFill>
                <a:schemeClr val="accent4"/>
              </a:solidFill>
            </a:endParaRPr>
          </a:p>
        </p:txBody>
      </p:sp>
      <p:sp>
        <p:nvSpPr>
          <p:cNvPr id="5" name="ফ্রেম 4">
            <a:extLst>
              <a:ext uri="{FF2B5EF4-FFF2-40B4-BE49-F238E27FC236}">
                <a16:creationId xmlns:a16="http://schemas.microsoft.com/office/drawing/2014/main" id="{CD7C3077-3160-054D-9123-3D0F0ED75FE9}"/>
              </a:ext>
            </a:extLst>
          </p:cNvPr>
          <p:cNvSpPr/>
          <p:nvPr/>
        </p:nvSpPr>
        <p:spPr>
          <a:xfrm>
            <a:off x="0" y="-183173"/>
            <a:ext cx="12529038" cy="6885009"/>
          </a:xfrm>
          <a:prstGeom prst="fram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bn-BD">
              <a:solidFill>
                <a:schemeClr val="tx1"/>
              </a:solidFill>
            </a:endParaRPr>
          </a:p>
        </p:txBody>
      </p:sp>
    </p:spTree>
    <p:extLst>
      <p:ext uri="{BB962C8B-B14F-4D97-AF65-F5344CB8AC3E}">
        <p14:creationId xmlns:p14="http://schemas.microsoft.com/office/powerpoint/2010/main" val="310106084"/>
      </p:ext>
    </p:extLst>
  </p:cSld>
  <p:clrMapOvr>
    <a:masterClrMapping/>
  </p:clrMapOvr>
  <p:transition spd="slow">
    <p:comb/>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পাঠ-বাক্স 1">
            <a:extLst>
              <a:ext uri="{FF2B5EF4-FFF2-40B4-BE49-F238E27FC236}">
                <a16:creationId xmlns:a16="http://schemas.microsoft.com/office/drawing/2014/main" id="{10FA31A3-94D3-9049-9CEA-5BC6ECC4BD03}"/>
              </a:ext>
            </a:extLst>
          </p:cNvPr>
          <p:cNvSpPr txBox="1"/>
          <p:nvPr/>
        </p:nvSpPr>
        <p:spPr>
          <a:xfrm>
            <a:off x="2168420" y="1720840"/>
            <a:ext cx="8583839" cy="3416320"/>
          </a:xfrm>
          <a:prstGeom prst="rect">
            <a:avLst/>
          </a:prstGeom>
          <a:solidFill>
            <a:schemeClr val="accent4">
              <a:lumMod val="75000"/>
            </a:schemeClr>
          </a:solidFill>
          <a:ln>
            <a:solidFill>
              <a:schemeClr val="bg2">
                <a:lumMod val="75000"/>
              </a:schemeClr>
            </a:solidFill>
          </a:ln>
        </p:spPr>
        <p:txBody>
          <a:bodyPr wrap="square" rtlCol="0">
            <a:spAutoFit/>
          </a:bodyPr>
          <a:lstStyle/>
          <a:p>
            <a:pPr algn="l"/>
            <a:r>
              <a:rPr lang="en-US" sz="5400">
                <a:solidFill>
                  <a:schemeClr val="tx2"/>
                </a:solidFill>
              </a:rPr>
              <a:t>পাঠ শেষে যা শিখলাম:</a:t>
            </a:r>
          </a:p>
          <a:p>
            <a:pPr algn="l"/>
            <a:r>
              <a:rPr lang="en-US" sz="5400">
                <a:solidFill>
                  <a:schemeClr val="tx2"/>
                </a:solidFill>
              </a:rPr>
              <a:t>শক্তি ও কাজ ব্যাখ্যা করতে পারব।</a:t>
            </a:r>
          </a:p>
          <a:p>
            <a:pPr algn="l"/>
            <a:endParaRPr lang="bn-BD" sz="5400">
              <a:solidFill>
                <a:schemeClr val="tx2"/>
              </a:solidFill>
            </a:endParaRPr>
          </a:p>
        </p:txBody>
      </p:sp>
      <p:sp>
        <p:nvSpPr>
          <p:cNvPr id="3" name="ফ্রেম 2">
            <a:extLst>
              <a:ext uri="{FF2B5EF4-FFF2-40B4-BE49-F238E27FC236}">
                <a16:creationId xmlns:a16="http://schemas.microsoft.com/office/drawing/2014/main" id="{C70C8DA7-D284-2A4E-8FB0-73500EA8EF01}"/>
              </a:ext>
            </a:extLst>
          </p:cNvPr>
          <p:cNvSpPr/>
          <p:nvPr/>
        </p:nvSpPr>
        <p:spPr>
          <a:xfrm>
            <a:off x="641106" y="366346"/>
            <a:ext cx="11155240" cy="6099664"/>
          </a:xfrm>
          <a:prstGeom prst="fram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BD">
              <a:solidFill>
                <a:schemeClr val="tx1"/>
              </a:solidFill>
            </a:endParaRPr>
          </a:p>
        </p:txBody>
      </p:sp>
    </p:spTree>
    <p:extLst>
      <p:ext uri="{BB962C8B-B14F-4D97-AF65-F5344CB8AC3E}">
        <p14:creationId xmlns:p14="http://schemas.microsoft.com/office/powerpoint/2010/main" val="1924885719"/>
      </p:ext>
    </p:extLst>
  </p:cSld>
  <p:clrMapOvr>
    <a:masterClrMapping/>
  </p:clrMapOvr>
  <p:transition spd="slow">
    <p:comb/>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পাঠ-বাক্স 1">
            <a:extLst>
              <a:ext uri="{FF2B5EF4-FFF2-40B4-BE49-F238E27FC236}">
                <a16:creationId xmlns:a16="http://schemas.microsoft.com/office/drawing/2014/main" id="{66C4D79A-CEE4-4649-89EF-5A6327FCB42D}"/>
              </a:ext>
            </a:extLst>
          </p:cNvPr>
          <p:cNvSpPr txBox="1"/>
          <p:nvPr/>
        </p:nvSpPr>
        <p:spPr>
          <a:xfrm rot="10800000" flipH="1" flipV="1">
            <a:off x="763831" y="474344"/>
            <a:ext cx="11312768" cy="5909310"/>
          </a:xfrm>
          <a:prstGeom prst="rect">
            <a:avLst/>
          </a:prstGeom>
          <a:noFill/>
        </p:spPr>
        <p:txBody>
          <a:bodyPr wrap="square" rtlCol="0">
            <a:spAutoFit/>
          </a:bodyPr>
          <a:lstStyle/>
          <a:p>
            <a:pPr algn="l"/>
            <a:r>
              <a:rPr lang="en-US" sz="5400">
                <a:solidFill>
                  <a:schemeClr val="accent5">
                    <a:lumMod val="50000"/>
                  </a:schemeClr>
                </a:solidFill>
              </a:rPr>
              <a:t>বাড়ির কাজ:</a:t>
            </a:r>
          </a:p>
          <a:p>
            <a:pPr algn="l"/>
            <a:r>
              <a:rPr lang="en-US" sz="5400">
                <a:solidFill>
                  <a:schemeClr val="accent5">
                    <a:lumMod val="50000"/>
                  </a:schemeClr>
                </a:solidFill>
              </a:rPr>
              <a:t> মা বিভাকে রান্নাঘর থেকে একটি গ্লাস আনতে বললেন।বিভা দেখল রান্নাঘরের দরজা বন্ধ।সে বন্ধ দরজায় চার পাঁচ বার জোরে জোরে ধাক্কা দিয়ে দরজা খুলতে না পেরে ফিরে এল।এখানে বিভা কি কোন কাজ করেছে?তোমার উত্তরের পক্ষে ব্যাখ্যা দাও।</a:t>
            </a:r>
            <a:endParaRPr lang="bn-BD" sz="5400">
              <a:solidFill>
                <a:schemeClr val="accent5">
                  <a:lumMod val="50000"/>
                </a:schemeClr>
              </a:solidFill>
            </a:endParaRPr>
          </a:p>
        </p:txBody>
      </p:sp>
      <p:sp>
        <p:nvSpPr>
          <p:cNvPr id="3" name="ফ্রেম 2">
            <a:extLst>
              <a:ext uri="{FF2B5EF4-FFF2-40B4-BE49-F238E27FC236}">
                <a16:creationId xmlns:a16="http://schemas.microsoft.com/office/drawing/2014/main" id="{9BD2301B-9FC4-7245-92C6-65A4CF80C6CF}"/>
              </a:ext>
            </a:extLst>
          </p:cNvPr>
          <p:cNvSpPr/>
          <p:nvPr/>
        </p:nvSpPr>
        <p:spPr>
          <a:xfrm>
            <a:off x="-476251" y="-1122852"/>
            <a:ext cx="13792933" cy="9103703"/>
          </a:xfrm>
          <a:prstGeom prst="fram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BD">
              <a:solidFill>
                <a:schemeClr val="tx1"/>
              </a:solidFill>
            </a:endParaRPr>
          </a:p>
        </p:txBody>
      </p:sp>
    </p:spTree>
    <p:extLst>
      <p:ext uri="{BB962C8B-B14F-4D97-AF65-F5344CB8AC3E}">
        <p14:creationId xmlns:p14="http://schemas.microsoft.com/office/powerpoint/2010/main" val="1316524969"/>
      </p:ext>
    </p:extLst>
  </p:cSld>
  <p:clrMapOvr>
    <a:masterClrMapping/>
  </p:clrMapOvr>
  <p:transition spd="slow">
    <p:comb/>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পাঠ-বাক্স 1">
            <a:extLst>
              <a:ext uri="{FF2B5EF4-FFF2-40B4-BE49-F238E27FC236}">
                <a16:creationId xmlns:a16="http://schemas.microsoft.com/office/drawing/2014/main" id="{E125F784-5D50-9541-91DC-88BBA26CE33F}"/>
              </a:ext>
            </a:extLst>
          </p:cNvPr>
          <p:cNvSpPr txBox="1"/>
          <p:nvPr/>
        </p:nvSpPr>
        <p:spPr>
          <a:xfrm>
            <a:off x="5181600" y="2514600"/>
            <a:ext cx="698256" cy="369332"/>
          </a:xfrm>
          <a:prstGeom prst="rect">
            <a:avLst/>
          </a:prstGeom>
          <a:noFill/>
        </p:spPr>
        <p:txBody>
          <a:bodyPr wrap="square" rtlCol="0">
            <a:spAutoFit/>
          </a:bodyPr>
          <a:lstStyle/>
          <a:p>
            <a:pPr algn="l"/>
            <a:endParaRPr lang="bn-BD"/>
          </a:p>
        </p:txBody>
      </p:sp>
      <p:sp>
        <p:nvSpPr>
          <p:cNvPr id="5" name="পাঠ-বাক্স 4">
            <a:extLst>
              <a:ext uri="{FF2B5EF4-FFF2-40B4-BE49-F238E27FC236}">
                <a16:creationId xmlns:a16="http://schemas.microsoft.com/office/drawing/2014/main" id="{A3597A10-F8FC-694E-9163-39F8656A4659}"/>
              </a:ext>
            </a:extLst>
          </p:cNvPr>
          <p:cNvSpPr txBox="1"/>
          <p:nvPr/>
        </p:nvSpPr>
        <p:spPr>
          <a:xfrm>
            <a:off x="4294311" y="8724030"/>
            <a:ext cx="4316187" cy="923330"/>
          </a:xfrm>
          <a:prstGeom prst="rect">
            <a:avLst/>
          </a:prstGeom>
          <a:noFill/>
        </p:spPr>
        <p:txBody>
          <a:bodyPr wrap="square" rtlCol="0">
            <a:spAutoFit/>
          </a:bodyPr>
          <a:lstStyle/>
          <a:p>
            <a:pPr algn="l"/>
            <a:r>
              <a:rPr lang="en-US" sz="5400"/>
              <a:t>সবাইকে ধন্যবাদ</a:t>
            </a:r>
            <a:endParaRPr lang="bn-BD" sz="5400"/>
          </a:p>
        </p:txBody>
      </p:sp>
      <p:sp>
        <p:nvSpPr>
          <p:cNvPr id="6" name="পাঠ-বাক্স 5">
            <a:extLst>
              <a:ext uri="{FF2B5EF4-FFF2-40B4-BE49-F238E27FC236}">
                <a16:creationId xmlns:a16="http://schemas.microsoft.com/office/drawing/2014/main" id="{C2712696-98B9-9644-A735-3E66F3B9D009}"/>
              </a:ext>
            </a:extLst>
          </p:cNvPr>
          <p:cNvSpPr txBox="1"/>
          <p:nvPr/>
        </p:nvSpPr>
        <p:spPr>
          <a:xfrm>
            <a:off x="11134462" y="-2051850"/>
            <a:ext cx="4884023" cy="1351573"/>
          </a:xfrm>
          <a:prstGeom prst="rect">
            <a:avLst/>
          </a:prstGeom>
          <a:noFill/>
        </p:spPr>
        <p:txBody>
          <a:bodyPr wrap="square" rtlCol="0">
            <a:spAutoFit/>
          </a:bodyPr>
          <a:lstStyle/>
          <a:p>
            <a:pPr algn="l"/>
            <a:endParaRPr lang="bn-BD" sz="9600"/>
          </a:p>
        </p:txBody>
      </p:sp>
      <p:pic>
        <p:nvPicPr>
          <p:cNvPr id="4" name="ছবি 7">
            <a:extLst>
              <a:ext uri="{FF2B5EF4-FFF2-40B4-BE49-F238E27FC236}">
                <a16:creationId xmlns:a16="http://schemas.microsoft.com/office/drawing/2014/main" id="{A6728E1E-07A8-0D4A-957F-E50C81A995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4760"/>
            <a:ext cx="12419135" cy="7132760"/>
          </a:xfrm>
          <a:prstGeom prst="rect">
            <a:avLst/>
          </a:prstGeom>
        </p:spPr>
      </p:pic>
      <p:sp>
        <p:nvSpPr>
          <p:cNvPr id="8" name="পাঠ-বাক্স 7">
            <a:extLst>
              <a:ext uri="{FF2B5EF4-FFF2-40B4-BE49-F238E27FC236}">
                <a16:creationId xmlns:a16="http://schemas.microsoft.com/office/drawing/2014/main" id="{1021A5FC-8733-8D44-AF4F-A7874C028E41}"/>
              </a:ext>
            </a:extLst>
          </p:cNvPr>
          <p:cNvSpPr txBox="1"/>
          <p:nvPr/>
        </p:nvSpPr>
        <p:spPr>
          <a:xfrm>
            <a:off x="-98495" y="0"/>
            <a:ext cx="6308062" cy="923330"/>
          </a:xfrm>
          <a:prstGeom prst="rect">
            <a:avLst/>
          </a:prstGeom>
          <a:noFill/>
        </p:spPr>
        <p:txBody>
          <a:bodyPr wrap="square" rtlCol="0">
            <a:spAutoFit/>
          </a:bodyPr>
          <a:lstStyle/>
          <a:p>
            <a:pPr algn="l"/>
            <a:r>
              <a:rPr lang="en-US" sz="5400"/>
              <a:t>সবাইকে ধন্যবাদ</a:t>
            </a:r>
            <a:endParaRPr lang="bn-BD" sz="5400"/>
          </a:p>
        </p:txBody>
      </p:sp>
    </p:spTree>
    <p:extLst>
      <p:ext uri="{BB962C8B-B14F-4D97-AF65-F5344CB8AC3E}">
        <p14:creationId xmlns:p14="http://schemas.microsoft.com/office/powerpoint/2010/main" val="1021643444"/>
      </p:ext>
    </p:extLst>
  </p:cSld>
  <p:clrMapOvr>
    <a:masterClrMapping/>
  </p:clrMapOvr>
  <p:transition spd="slow">
    <p:comb/>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যোগ্য">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প্রশস্ত-পর্দা</PresentationFormat>
  <Slides>18</Slides>
  <Notes>0</Notes>
  <HiddenSlides>0</HiddenSlides>
  <ScaleCrop>false</ScaleCrop>
  <HeadingPairs>
    <vt:vector size="4" baseType="variant">
      <vt:variant>
        <vt:lpstr>থিম</vt:lpstr>
      </vt:variant>
      <vt:variant>
        <vt:i4>1</vt:i4>
      </vt:variant>
      <vt:variant>
        <vt:lpstr>স্লাইডের শিরোনাম</vt:lpstr>
      </vt:variant>
      <vt:variant>
        <vt:i4>18</vt:i4>
      </vt:variant>
    </vt:vector>
  </HeadingPairs>
  <TitlesOfParts>
    <vt:vector size="19" baseType="lpstr">
      <vt:lpstr>যোগ্য</vt:lpstr>
      <vt:lpstr>PowerPoint উপস্থাপনা</vt:lpstr>
      <vt:lpstr>PowerPoint উপস্থাপনা</vt:lpstr>
      <vt:lpstr>PowerPoint উপস্থাপনা</vt:lpstr>
      <vt:lpstr>চিত্রগুলোর দিকে লক্ষ কর: কে কী করছে?</vt:lpstr>
      <vt:lpstr>PowerPoint উপস্থাপনা</vt:lpstr>
      <vt:lpstr>PowerPoint উপস্থাপনা</vt:lpstr>
      <vt:lpstr>PowerPoint উপস্থাপনা</vt:lpstr>
      <vt:lpstr>PowerPoint উপস্থাপনা</vt:lpstr>
      <vt:lpstr>PowerPoint উপস্থাপনা</vt:lpstr>
      <vt:lpstr>PowerPoint উপস্থাপনা</vt:lpstr>
      <vt:lpstr>PowerPoint উপস্থাপনা</vt:lpstr>
      <vt:lpstr>PowerPoint উপস্থাপনা</vt:lpstr>
      <vt:lpstr>PowerPoint উপস্থাপনা</vt:lpstr>
      <vt:lpstr>PowerPoint উপস্থাপনা</vt:lpstr>
      <vt:lpstr>PowerPoint উপস্থাপনা</vt:lpstr>
      <vt:lpstr>PowerPoint উপস্থাপনা</vt:lpstr>
      <vt:lpstr>PowerPoint উপস্থাপনা</vt:lpstr>
      <vt:lpstr>PowerPoint উপস্থাপনা</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উপস্থাপনা</dc:title>
  <dc:creator>rahima.shely@gmail.com</dc:creator>
  <cp:lastModifiedBy>rahima.shely@gmail.com</cp:lastModifiedBy>
  <cp:revision>45</cp:revision>
  <dcterms:created xsi:type="dcterms:W3CDTF">2019-07-15T10:58:27Z</dcterms:created>
  <dcterms:modified xsi:type="dcterms:W3CDTF">2019-10-28T12:55:59Z</dcterms:modified>
</cp:coreProperties>
</file>