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  <p:sldId id="266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0243-E030-4AA8-9D8E-4E665791B2F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197B9-DF10-464D-8B91-1644ADF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Purple_Freesia_Close500_b283bc8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600200"/>
            <a:ext cx="5257800" cy="4800600"/>
          </a:xfrm>
        </p:spPr>
      </p:pic>
      <p:sp>
        <p:nvSpPr>
          <p:cNvPr id="8" name="Right Triangle 7"/>
          <p:cNvSpPr/>
          <p:nvPr/>
        </p:nvSpPr>
        <p:spPr>
          <a:xfrm>
            <a:off x="2057400" y="4114800"/>
            <a:ext cx="2590800" cy="2209800"/>
          </a:xfrm>
          <a:prstGeom prst="rtTriangl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77425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40386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AP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AP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G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S,P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G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যথেষ্ট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427872" y="4123396"/>
          <a:ext cx="990600" cy="406400"/>
        </p:xfrm>
        <a:graphic>
          <a:graphicData uri="http://schemas.openxmlformats.org/presentationml/2006/ole">
            <p:oleObj spid="_x0000_s1026" name="Equation" r:id="rId3" imgW="431640" imgH="177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80604" y="5582528"/>
          <a:ext cx="990600" cy="406400"/>
        </p:xfrm>
        <a:graphic>
          <a:graphicData uri="http://schemas.openxmlformats.org/presentationml/2006/ole">
            <p:oleObj spid="_x0000_s1027" name="Equation" r:id="rId4" imgW="431640" imgH="177480" progId="Equation.3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2514600" y="0"/>
            <a:ext cx="3962400" cy="3691596"/>
            <a:chOff x="2514600" y="0"/>
            <a:chExt cx="3962400" cy="3691596"/>
          </a:xfrm>
        </p:grpSpPr>
        <p:grpSp>
          <p:nvGrpSpPr>
            <p:cNvPr id="39" name="Group 38"/>
            <p:cNvGrpSpPr/>
            <p:nvPr/>
          </p:nvGrpSpPr>
          <p:grpSpPr>
            <a:xfrm>
              <a:off x="2514600" y="0"/>
              <a:ext cx="3962400" cy="3691596"/>
              <a:chOff x="2743200" y="-110196"/>
              <a:chExt cx="3962400" cy="3691596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977660" y="304800"/>
                <a:ext cx="3352800" cy="3276600"/>
                <a:chOff x="3200400" y="304800"/>
                <a:chExt cx="3352800" cy="32766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3200400" y="304800"/>
                  <a:ext cx="3352800" cy="3276600"/>
                  <a:chOff x="3200400" y="304800"/>
                  <a:chExt cx="3352800" cy="3276600"/>
                </a:xfrm>
              </p:grpSpPr>
              <p:sp>
                <p:nvSpPr>
                  <p:cNvPr id="2" name="Oval 1"/>
                  <p:cNvSpPr/>
                  <p:nvPr/>
                </p:nvSpPr>
                <p:spPr>
                  <a:xfrm>
                    <a:off x="3200400" y="304800"/>
                    <a:ext cx="3352800" cy="32766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" name="Straight Connector 4"/>
                  <p:cNvCxnSpPr/>
                  <p:nvPr/>
                </p:nvCxnSpPr>
                <p:spPr>
                  <a:xfrm rot="5400000">
                    <a:off x="3214468" y="533400"/>
                    <a:ext cx="2362200" cy="2057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 flipV="1">
                    <a:off x="3429000" y="2681068"/>
                    <a:ext cx="2985868" cy="621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rot="16200000" flipH="1">
                    <a:off x="4762500" y="1028700"/>
                    <a:ext cx="2286000" cy="9906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4000500" y="1333500"/>
                  <a:ext cx="236220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4267200" y="1524000"/>
                  <a:ext cx="2362200" cy="76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4457700" y="2247900"/>
                  <a:ext cx="990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3352800" y="1828800"/>
                  <a:ext cx="2667000" cy="914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953000" y="1752600"/>
                  <a:ext cx="533400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2743200" y="-110196"/>
                <a:ext cx="3962400" cy="3249041"/>
                <a:chOff x="2743200" y="-110196"/>
                <a:chExt cx="3962400" cy="3249041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029200" y="-110196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743200" y="24384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172200" y="2387025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495800" y="2615625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071404" y="2607417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D 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343400" y="15240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181600" y="18288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848664" y="1509932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cs typeface="Times New Roman" pitchFamily="18" charset="0"/>
                    </a:rPr>
                    <a:t>G</a:t>
                  </a:r>
                  <a:endParaRPr lang="en-US" sz="2800" dirty="0"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6" name="TextBox 25"/>
            <p:cNvSpPr txBox="1"/>
            <p:nvPr/>
          </p:nvSpPr>
          <p:spPr>
            <a:xfrm>
              <a:off x="5562600" y="161038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3810000"/>
            <a:ext cx="8839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শীর্ষের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OA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শীর্ষের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AD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SP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উভয়ই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সেহেতু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219200" y="3858064"/>
          <a:ext cx="1066800" cy="457200"/>
        </p:xfrm>
        <a:graphic>
          <a:graphicData uri="http://schemas.openxmlformats.org/presentationml/2006/ole">
            <p:oleObj spid="_x0000_s24578" name="Equation" r:id="rId3" imgW="431640" imgH="17748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28600" y="4736120"/>
          <a:ext cx="1828800" cy="457200"/>
        </p:xfrm>
        <a:graphic>
          <a:graphicData uri="http://schemas.openxmlformats.org/presentationml/2006/ole">
            <p:oleObj spid="_x0000_s24579" name="Equation" r:id="rId4" imgW="774360" imgH="17748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419600" y="5811128"/>
          <a:ext cx="889000" cy="457200"/>
        </p:xfrm>
        <a:graphic>
          <a:graphicData uri="http://schemas.openxmlformats.org/presentationml/2006/ole">
            <p:oleObj spid="_x0000_s24582" name="Equation" r:id="rId5" imgW="253800" imgH="164880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828800" y="6324600"/>
          <a:ext cx="2667000" cy="420856"/>
        </p:xfrm>
        <a:graphic>
          <a:graphicData uri="http://schemas.openxmlformats.org/presentationml/2006/ole">
            <p:oleObj spid="_x0000_s24583" name="Equation" r:id="rId6" imgW="1002960" imgH="17748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334000" y="6290604"/>
          <a:ext cx="2514600" cy="434924"/>
        </p:xfrm>
        <a:graphic>
          <a:graphicData uri="http://schemas.openxmlformats.org/presentationml/2006/ole">
            <p:oleObj spid="_x0000_s24584" name="Equation" r:id="rId7" imgW="1028520" imgH="177480" progId="Equation.3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514600" y="0"/>
            <a:ext cx="4038600" cy="3691596"/>
            <a:chOff x="2514600" y="0"/>
            <a:chExt cx="4038600" cy="3691596"/>
          </a:xfrm>
        </p:grpSpPr>
        <p:grpSp>
          <p:nvGrpSpPr>
            <p:cNvPr id="2" name="Group 1"/>
            <p:cNvGrpSpPr/>
            <p:nvPr/>
          </p:nvGrpSpPr>
          <p:grpSpPr>
            <a:xfrm>
              <a:off x="2514600" y="0"/>
              <a:ext cx="3962400" cy="3691596"/>
              <a:chOff x="2743200" y="-110196"/>
              <a:chExt cx="3962400" cy="3691596"/>
            </a:xfrm>
          </p:grpSpPr>
          <p:grpSp>
            <p:nvGrpSpPr>
              <p:cNvPr id="3" name="Group 27"/>
              <p:cNvGrpSpPr/>
              <p:nvPr/>
            </p:nvGrpSpPr>
            <p:grpSpPr>
              <a:xfrm>
                <a:off x="2977660" y="304800"/>
                <a:ext cx="3352800" cy="3276600"/>
                <a:chOff x="3200400" y="304800"/>
                <a:chExt cx="3352800" cy="32766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3200400" y="304800"/>
                  <a:ext cx="3352800" cy="3276600"/>
                  <a:chOff x="3200400" y="304800"/>
                  <a:chExt cx="3352800" cy="3276600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3200400" y="304800"/>
                    <a:ext cx="3352800" cy="32766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>
                  <a:xfrm rot="5400000">
                    <a:off x="3214468" y="533400"/>
                    <a:ext cx="2362200" cy="2057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V="1">
                    <a:off x="3429000" y="2681068"/>
                    <a:ext cx="2985868" cy="621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rot="16200000" flipH="1">
                    <a:off x="4762500" y="1028700"/>
                    <a:ext cx="2286000" cy="9906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4000500" y="1333500"/>
                  <a:ext cx="236220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4267200" y="1524000"/>
                  <a:ext cx="2362200" cy="76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4457700" y="2247900"/>
                  <a:ext cx="990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3352800" y="1828800"/>
                  <a:ext cx="2667000" cy="914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953000" y="1752600"/>
                  <a:ext cx="533400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Group 37"/>
              <p:cNvGrpSpPr/>
              <p:nvPr/>
            </p:nvGrpSpPr>
            <p:grpSpPr>
              <a:xfrm>
                <a:off x="2743200" y="-110196"/>
                <a:ext cx="3962400" cy="3249041"/>
                <a:chOff x="2743200" y="-110196"/>
                <a:chExt cx="3962400" cy="3249041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5029200" y="-110196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743200" y="24384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6172200" y="2387025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495800" y="2615625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071404" y="2607417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D 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343400" y="15240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181600" y="1828800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848664" y="1509932"/>
                  <a:ext cx="5334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cs typeface="Times New Roman" pitchFamily="18" charset="0"/>
                    </a:rPr>
                    <a:t>G</a:t>
                  </a:r>
                  <a:endParaRPr lang="en-US" sz="2800" dirty="0"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5562600" y="1625025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en-US" sz="3200" dirty="0"/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95263" y="5867400"/>
          <a:ext cx="1592262" cy="457200"/>
        </p:xfrm>
        <a:graphic>
          <a:graphicData uri="http://schemas.openxmlformats.org/presentationml/2006/ole">
            <p:oleObj spid="_x0000_s24585" name="Equation" r:id="rId8" imgW="583920" imgH="2030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514600" y="5845124"/>
          <a:ext cx="1524000" cy="457200"/>
        </p:xfrm>
        <a:graphic>
          <a:graphicData uri="http://schemas.openxmlformats.org/presentationml/2006/ole">
            <p:oleObj spid="_x0000_s24586" name="Equation" r:id="rId9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438400" y="381000"/>
            <a:ext cx="2438400" cy="2438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514600" y="503676"/>
            <a:ext cx="2286000" cy="1525588"/>
            <a:chOff x="990600" y="457200"/>
            <a:chExt cx="2286000" cy="1525588"/>
          </a:xfrm>
        </p:grpSpPr>
        <p:cxnSp>
          <p:nvCxnSpPr>
            <p:cNvPr id="27" name="Straight Connector 26"/>
            <p:cNvCxnSpPr/>
            <p:nvPr/>
          </p:nvCxnSpPr>
          <p:spPr>
            <a:xfrm rot="10800000" flipV="1">
              <a:off x="990600" y="457200"/>
              <a:ext cx="1676400" cy="15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09800" y="914400"/>
              <a:ext cx="1524000" cy="609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90600" y="1981200"/>
              <a:ext cx="2286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800600" y="1752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2209800" y="1109004"/>
            <a:ext cx="3158196" cy="1156636"/>
            <a:chOff x="643596" y="1119184"/>
            <a:chExt cx="3158196" cy="1156636"/>
          </a:xfrm>
        </p:grpSpPr>
        <p:sp>
          <p:nvSpPr>
            <p:cNvPr id="35" name="TextBox 34"/>
            <p:cNvSpPr txBox="1"/>
            <p:nvPr/>
          </p:nvSpPr>
          <p:spPr>
            <a:xfrm>
              <a:off x="643596" y="17526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948396" y="1413804"/>
              <a:ext cx="205740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963592" y="1119184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E</a:t>
              </a:r>
              <a:endParaRPr lang="en-US" sz="28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43068" y="0"/>
            <a:ext cx="1538068" cy="2504420"/>
            <a:chOff x="6629400" y="381000"/>
            <a:chExt cx="1538068" cy="2504420"/>
          </a:xfrm>
        </p:grpSpPr>
        <p:sp>
          <p:nvSpPr>
            <p:cNvPr id="38" name="TextBox 37"/>
            <p:cNvSpPr txBox="1"/>
            <p:nvPr/>
          </p:nvSpPr>
          <p:spPr>
            <a:xfrm>
              <a:off x="7162800" y="23622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629400" y="381000"/>
              <a:ext cx="1538068" cy="2428220"/>
              <a:chOff x="1916720" y="-42204"/>
              <a:chExt cx="1538068" cy="2428220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916720" y="-42204"/>
                <a:ext cx="1538068" cy="2428220"/>
                <a:chOff x="1919068" y="28136"/>
                <a:chExt cx="1538068" cy="2428220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514600" y="28136"/>
                  <a:ext cx="8382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A</a:t>
                  </a:r>
                  <a:endParaRPr lang="en-US" sz="28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618936" y="1337604"/>
                  <a:ext cx="8382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O</a:t>
                  </a:r>
                  <a:endParaRPr lang="en-US" sz="28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995268" y="1933136"/>
                  <a:ext cx="8382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P</a:t>
                  </a:r>
                  <a:endParaRPr lang="en-US" sz="2800" dirty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919068" y="1042984"/>
                  <a:ext cx="838200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S</a:t>
                  </a:r>
                  <a:endParaRPr lang="en-US" sz="2800" dirty="0"/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2133600" y="533400"/>
                  <a:ext cx="548262" cy="1524794"/>
                  <a:chOff x="2132806" y="457200"/>
                  <a:chExt cx="548262" cy="1524794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 rot="5400000">
                    <a:off x="1905000" y="1219200"/>
                    <a:ext cx="15240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5400000">
                    <a:off x="1638300" y="952500"/>
                    <a:ext cx="1524000" cy="533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1828800" y="1676400"/>
                    <a:ext cx="609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2147668" y="1399736"/>
                    <a:ext cx="533400" cy="76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4" name="TextBox 63"/>
              <p:cNvSpPr txBox="1"/>
              <p:nvPr/>
            </p:nvSpPr>
            <p:spPr>
              <a:xfrm>
                <a:off x="2314136" y="1109004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457200" y="2819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2514600" y="2895600"/>
          <a:ext cx="1295400" cy="381000"/>
        </p:xfrm>
        <a:graphic>
          <a:graphicData uri="http://schemas.openxmlformats.org/presentationml/2006/ole">
            <p:oleObj spid="_x0000_s23564" name="Equation" r:id="rId3" imgW="457200" imgH="177480" progId="Equation.3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279900" y="2919040"/>
          <a:ext cx="977900" cy="381000"/>
        </p:xfrm>
        <a:graphic>
          <a:graphicData uri="http://schemas.openxmlformats.org/presentationml/2006/ole">
            <p:oleObj spid="_x0000_s23565" name="Equation" r:id="rId4" imgW="431640" imgH="177480" progId="Equation.3">
              <p:embed/>
            </p:oleObj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981200" y="3352800"/>
          <a:ext cx="2667000" cy="381000"/>
        </p:xfrm>
        <a:graphic>
          <a:graphicData uri="http://schemas.openxmlformats.org/presentationml/2006/ole">
            <p:oleObj spid="_x0000_s23566" name="Equation" r:id="rId5" imgW="1041120" imgH="177480" progId="Equation.3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3200400" y="3276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[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]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77396" y="3657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[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]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2029264" y="3733800"/>
          <a:ext cx="2362200" cy="381000"/>
        </p:xfrm>
        <a:graphic>
          <a:graphicData uri="http://schemas.openxmlformats.org/presentationml/2006/ole">
            <p:oleObj spid="_x0000_s23567" name="Equation" r:id="rId6" imgW="1028520" imgH="177480" progId="Equation.3">
              <p:embed/>
            </p:oleObj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905000" y="4114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19600" y="4114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5" name="Object 74"/>
          <p:cNvGraphicFramePr>
            <a:graphicFrameLocks noChangeAspect="1"/>
          </p:cNvGraphicFramePr>
          <p:nvPr/>
        </p:nvGraphicFramePr>
        <p:xfrm>
          <a:off x="2971800" y="4191000"/>
          <a:ext cx="1524000" cy="381000"/>
        </p:xfrm>
        <a:graphic>
          <a:graphicData uri="http://schemas.openxmlformats.org/presentationml/2006/ole">
            <p:oleObj spid="_x0000_s23569" name="Equation" r:id="rId7" imgW="596880" imgH="177480" progId="Equation.3">
              <p:embed/>
            </p:oleObj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/>
        </p:nvGraphicFramePr>
        <p:xfrm>
          <a:off x="5486400" y="4191000"/>
          <a:ext cx="1143000" cy="381000"/>
        </p:xfrm>
        <a:graphic>
          <a:graphicData uri="http://schemas.openxmlformats.org/presentationml/2006/ole">
            <p:oleObj spid="_x0000_s23570" name="Equation" r:id="rId8" imgW="444240" imgH="177480" progId="Equation.3">
              <p:embed/>
            </p:oleObj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3505200" y="4648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81600" y="4648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সদৃশকোণী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2438400" y="4724400"/>
          <a:ext cx="1524000" cy="381000"/>
        </p:xfrm>
        <a:graphic>
          <a:graphicData uri="http://schemas.openxmlformats.org/presentationml/2006/ole">
            <p:oleObj spid="_x0000_s23571" name="Equation" r:id="rId9" imgW="457200" imgH="177480" progId="Equation.3">
              <p:embed/>
            </p:oleObj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4191000" y="4724400"/>
          <a:ext cx="1066800" cy="381000"/>
        </p:xfrm>
        <a:graphic>
          <a:graphicData uri="http://schemas.openxmlformats.org/presentationml/2006/ole">
            <p:oleObj spid="_x0000_s23572" name="Equation" r:id="rId10" imgW="431640" imgH="177480" progId="Equation.3">
              <p:embed/>
            </p:oleObj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1752600" y="52826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2743200" y="5181600"/>
          <a:ext cx="1447800" cy="838200"/>
        </p:xfrm>
        <a:graphic>
          <a:graphicData uri="http://schemas.openxmlformats.org/presentationml/2006/ole">
            <p:oleObj spid="_x0000_s23573" name="Equation" r:id="rId11" imgW="672840" imgH="393480" progId="Equation.3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4191000" y="5257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5105400" y="5181600"/>
          <a:ext cx="1371600" cy="838200"/>
        </p:xfrm>
        <a:graphic>
          <a:graphicData uri="http://schemas.openxmlformats.org/presentationml/2006/ole">
            <p:oleObj spid="_x0000_s23574" name="Equation" r:id="rId12" imgW="723600" imgH="393480" progId="Equation.3">
              <p:embed/>
            </p:oleObj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524000" y="6197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2590800" y="6096000"/>
          <a:ext cx="990600" cy="762000"/>
        </p:xfrm>
        <a:graphic>
          <a:graphicData uri="http://schemas.openxmlformats.org/presentationml/2006/ole">
            <p:oleObj spid="_x0000_s23575" name="Equation" r:id="rId13" imgW="545760" imgH="393480" progId="Equation.3">
              <p:embed/>
            </p:oleObj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3810000" y="61208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4191000" y="6220264"/>
          <a:ext cx="2362200" cy="381000"/>
        </p:xfrm>
        <a:graphic>
          <a:graphicData uri="http://schemas.openxmlformats.org/presentationml/2006/ole">
            <p:oleObj spid="_x0000_s23576" name="Equation" r:id="rId14" imgW="9270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6" grpId="0"/>
      <p:bldP spid="56" grpId="0"/>
      <p:bldP spid="57" grpId="0"/>
      <p:bldP spid="59" grpId="0"/>
      <p:bldP spid="60" grpId="0"/>
      <p:bldP spid="77" grpId="0"/>
      <p:bldP spid="78" grpId="0"/>
      <p:bldP spid="82" grpId="0"/>
      <p:bldP spid="84" grpId="0"/>
      <p:bldP spid="86" grpId="0"/>
      <p:bldP spid="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: 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G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09600" y="1371600"/>
          <a:ext cx="908050" cy="457200"/>
        </p:xfrm>
        <a:graphic>
          <a:graphicData uri="http://schemas.openxmlformats.org/presentationml/2006/ole">
            <p:oleObj spid="_x0000_s25602" name="Equation" r:id="rId3" imgW="139680" imgH="12672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17184" y="1371600"/>
          <a:ext cx="1206500" cy="469900"/>
        </p:xfrm>
        <a:graphic>
          <a:graphicData uri="http://schemas.openxmlformats.org/presentationml/2006/ole">
            <p:oleObj spid="_x0000_s25603" name="Equation" r:id="rId4" imgW="431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41-white-pink-flowers-bunch-cherry-blossom-wallpapers-f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63990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ঝিকরগছা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648200" y="228600"/>
            <a:ext cx="3962400" cy="3347903"/>
            <a:chOff x="4572000" y="228600"/>
            <a:chExt cx="3962400" cy="3347903"/>
          </a:xfrm>
        </p:grpSpPr>
        <p:sp>
          <p:nvSpPr>
            <p:cNvPr id="40" name="TextBox 39"/>
            <p:cNvSpPr txBox="1"/>
            <p:nvPr/>
          </p:nvSpPr>
          <p:spPr>
            <a:xfrm>
              <a:off x="4572000" y="27432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953000" y="228600"/>
              <a:ext cx="3581400" cy="3347903"/>
              <a:chOff x="4953000" y="208672"/>
              <a:chExt cx="3581400" cy="3347903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953000" y="685800"/>
                <a:ext cx="2895600" cy="2362994"/>
                <a:chOff x="4953000" y="685800"/>
                <a:chExt cx="2895600" cy="2362994"/>
              </a:xfrm>
            </p:grpSpPr>
            <p:sp>
              <p:nvSpPr>
                <p:cNvPr id="3" name="Isosceles Triangle 2"/>
                <p:cNvSpPr/>
                <p:nvPr/>
              </p:nvSpPr>
              <p:spPr>
                <a:xfrm>
                  <a:off x="4953000" y="685800"/>
                  <a:ext cx="2895600" cy="2362200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Connector 10"/>
                <p:cNvCxnSpPr>
                  <a:stCxn id="3" idx="0"/>
                  <a:endCxn id="3" idx="3"/>
                </p:cNvCxnSpPr>
                <p:nvPr/>
              </p:nvCxnSpPr>
              <p:spPr>
                <a:xfrm rot="16200000" flipH="1">
                  <a:off x="5219700" y="1866900"/>
                  <a:ext cx="2362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3" idx="2"/>
                  <a:endCxn id="3" idx="5"/>
                </p:cNvCxnSpPr>
                <p:nvPr/>
              </p:nvCxnSpPr>
              <p:spPr>
                <a:xfrm rot="5400000" flipH="1" flipV="1">
                  <a:off x="5448300" y="1371600"/>
                  <a:ext cx="1181100" cy="21717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3" idx="4"/>
                  <a:endCxn id="3" idx="1"/>
                </p:cNvCxnSpPr>
                <p:nvPr/>
              </p:nvCxnSpPr>
              <p:spPr>
                <a:xfrm rot="5400000" flipH="1">
                  <a:off x="6172200" y="1371600"/>
                  <a:ext cx="1181100" cy="21717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6186268" y="208672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</a:t>
                </a:r>
                <a:endParaRPr lang="en-US" sz="3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848600" y="2691825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endParaRPr lang="en-US" sz="32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334000" y="1524000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</a:t>
                </a:r>
                <a:endParaRPr lang="en-US" sz="32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114736" y="1447800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14404" y="2971800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D</a:t>
                </a:r>
                <a:endParaRPr lang="en-US" sz="32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047936" y="1684608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G</a:t>
                </a:r>
                <a:endParaRPr lang="en-US" sz="3200" dirty="0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1905000" y="3352800"/>
            <a:ext cx="4100732" cy="2918839"/>
            <a:chOff x="1905000" y="3352800"/>
            <a:chExt cx="4100732" cy="2918839"/>
          </a:xfrm>
        </p:grpSpPr>
        <p:grpSp>
          <p:nvGrpSpPr>
            <p:cNvPr id="53" name="Group 52"/>
            <p:cNvGrpSpPr/>
            <p:nvPr/>
          </p:nvGrpSpPr>
          <p:grpSpPr>
            <a:xfrm>
              <a:off x="1905000" y="3352800"/>
              <a:ext cx="4100732" cy="2918839"/>
              <a:chOff x="1710396" y="3377625"/>
              <a:chExt cx="4100732" cy="2918839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057400" y="3886200"/>
                <a:ext cx="3124200" cy="1906588"/>
                <a:chOff x="2057400" y="3886200"/>
                <a:chExt cx="3124200" cy="1906588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2057400" y="5791200"/>
                  <a:ext cx="3124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6"/>
                <p:cNvGrpSpPr/>
                <p:nvPr/>
              </p:nvGrpSpPr>
              <p:grpSpPr>
                <a:xfrm>
                  <a:off x="2057400" y="3886200"/>
                  <a:ext cx="3124200" cy="1905794"/>
                  <a:chOff x="2133600" y="3886200"/>
                  <a:chExt cx="3124200" cy="1905794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 rot="5400000">
                    <a:off x="2133600" y="3886200"/>
                    <a:ext cx="1905000" cy="1905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2147668" y="3886200"/>
                    <a:ext cx="3110132" cy="1905794"/>
                    <a:chOff x="2147668" y="3886200"/>
                    <a:chExt cx="3110132" cy="1905794"/>
                  </a:xfrm>
                </p:grpSpPr>
                <p:cxnSp>
                  <p:nvCxnSpPr>
                    <p:cNvPr id="7" name="Straight Connector 6"/>
                    <p:cNvCxnSpPr/>
                    <p:nvPr/>
                  </p:nvCxnSpPr>
                  <p:spPr>
                    <a:xfrm rot="16200000" flipH="1">
                      <a:off x="3695700" y="4229100"/>
                      <a:ext cx="1905000" cy="12192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>
                      <a:off x="3086100" y="4838700"/>
                      <a:ext cx="19050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/>
                    <p:cNvCxnSpPr/>
                    <p:nvPr/>
                  </p:nvCxnSpPr>
                  <p:spPr>
                    <a:xfrm flipV="1">
                      <a:off x="2147668" y="4862732"/>
                      <a:ext cx="2514600" cy="9144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38" name="TextBox 37"/>
              <p:cNvSpPr txBox="1"/>
              <p:nvPr/>
            </p:nvSpPr>
            <p:spPr>
              <a:xfrm>
                <a:off x="3759588" y="3377625"/>
                <a:ext cx="6858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</a:t>
                </a:r>
                <a:endParaRPr lang="en-US" sz="3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710396" y="5486400"/>
                <a:ext cx="6858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B</a:t>
                </a:r>
                <a:endParaRPr lang="en-US" sz="3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125328" y="5463161"/>
                <a:ext cx="6858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endParaRPr lang="en-US" sz="32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63792" y="4495800"/>
                <a:ext cx="6858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747868" y="5711689"/>
                <a:ext cx="6858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D</a:t>
                </a:r>
                <a:endParaRPr lang="en-US" sz="3200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767796" y="4667165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endParaRPr lang="en-US" sz="3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57200" y="457200"/>
            <a:ext cx="4591928" cy="2847536"/>
            <a:chOff x="208672" y="381000"/>
            <a:chExt cx="4591928" cy="2847536"/>
          </a:xfrm>
        </p:grpSpPr>
        <p:grpSp>
          <p:nvGrpSpPr>
            <p:cNvPr id="60" name="Group 59"/>
            <p:cNvGrpSpPr/>
            <p:nvPr/>
          </p:nvGrpSpPr>
          <p:grpSpPr>
            <a:xfrm>
              <a:off x="533400" y="381000"/>
              <a:ext cx="3725592" cy="2847536"/>
              <a:chOff x="609600" y="304800"/>
              <a:chExt cx="3725592" cy="2847536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609600" y="304800"/>
                <a:ext cx="3725592" cy="2847536"/>
                <a:chOff x="465408" y="352864"/>
                <a:chExt cx="3725592" cy="2847536"/>
              </a:xfrm>
            </p:grpSpPr>
            <p:sp>
              <p:nvSpPr>
                <p:cNvPr id="2" name="Isosceles Triangle 1"/>
                <p:cNvSpPr/>
                <p:nvPr/>
              </p:nvSpPr>
              <p:spPr>
                <a:xfrm>
                  <a:off x="838200" y="838200"/>
                  <a:ext cx="2743200" cy="2057400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2001128" y="352864"/>
                  <a:ext cx="685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A</a:t>
                  </a:r>
                  <a:endParaRPr lang="en-US" sz="32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505200" y="2615625"/>
                  <a:ext cx="685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C</a:t>
                  </a:r>
                  <a:endParaRPr lang="en-US" sz="32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65408" y="2533565"/>
                  <a:ext cx="685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B</a:t>
                  </a:r>
                  <a:endParaRPr lang="en-US" sz="3200" dirty="0"/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>
              <a:xfrm>
                <a:off x="609600" y="1066800"/>
                <a:ext cx="2286000" cy="1371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 flipV="1">
                <a:off x="1752600" y="1143000"/>
                <a:ext cx="2514600" cy="1295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4114800" y="863025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M</a:t>
              </a:r>
              <a:endParaRPr lang="en-US" sz="32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09468" y="2234625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N</a:t>
              </a:r>
              <a:endParaRPr lang="en-US" sz="3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8672" y="848957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endParaRPr lang="en-US" sz="3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63128" y="2262761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Q</a:t>
              </a:r>
              <a:endParaRPr lang="en-US" sz="3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119532" y="1687157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সমরেখ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মধ্যমাত্রয়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লম্বত্রয়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সমরেখ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17848" y="381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1920" y="264376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2128" y="256170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2754920" y="866336"/>
            <a:ext cx="2743200" cy="2057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82128" y="1143000"/>
            <a:ext cx="228600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25128" y="1219200"/>
            <a:ext cx="2514600" cy="129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3528" y="863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8196" y="2234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84895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2362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8260" y="168715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5814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সমদ্বিখন্ডক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2" grpId="0" animBg="1"/>
      <p:bldP spid="4" grpId="0"/>
      <p:bldP spid="5" grpId="0"/>
      <p:bldP spid="6" grpId="0"/>
      <p:bldP spid="7" grpId="0"/>
      <p:bldP spid="8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5260" y="2743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3200400" y="685800"/>
            <a:ext cx="2895600" cy="2362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9528" y="228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1860" y="272582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9464" y="1472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8336" y="1467728"/>
            <a:ext cx="6858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8004" y="2991728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1268" y="164826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962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মধ্যমাগুলো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মধ্যমাকে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২:১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অন্তর্বিভক্ত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6200000" flipH="1">
            <a:off x="3505200" y="1828800"/>
            <a:ext cx="2362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  <a:endCxn id="12" idx="5"/>
          </p:cNvCxnSpPr>
          <p:nvPr/>
        </p:nvCxnSpPr>
        <p:spPr>
          <a:xfrm rot="5400000" flipH="1" flipV="1">
            <a:off x="3695700" y="1371600"/>
            <a:ext cx="1181100" cy="2171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</p:cNvCxnSpPr>
          <p:nvPr/>
        </p:nvCxnSpPr>
        <p:spPr>
          <a:xfrm rot="5400000" flipH="1">
            <a:off x="4419600" y="1371600"/>
            <a:ext cx="1219200" cy="2133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6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7200" y="35052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শীর্ষবিন্দুগুলো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6400" y="304800"/>
            <a:ext cx="4100732" cy="2918839"/>
            <a:chOff x="1676400" y="304800"/>
            <a:chExt cx="4100732" cy="2918839"/>
          </a:xfrm>
        </p:grpSpPr>
        <p:grpSp>
          <p:nvGrpSpPr>
            <p:cNvPr id="2" name="Group 1"/>
            <p:cNvGrpSpPr/>
            <p:nvPr/>
          </p:nvGrpSpPr>
          <p:grpSpPr>
            <a:xfrm>
              <a:off x="1676400" y="304800"/>
              <a:ext cx="4100732" cy="2918839"/>
              <a:chOff x="1905000" y="3352800"/>
              <a:chExt cx="4100732" cy="2918839"/>
            </a:xfrm>
          </p:grpSpPr>
          <p:grpSp>
            <p:nvGrpSpPr>
              <p:cNvPr id="3" name="Group 52"/>
              <p:cNvGrpSpPr/>
              <p:nvPr/>
            </p:nvGrpSpPr>
            <p:grpSpPr>
              <a:xfrm>
                <a:off x="1905000" y="3352800"/>
                <a:ext cx="4100732" cy="2918839"/>
                <a:chOff x="1710396" y="3377625"/>
                <a:chExt cx="4100732" cy="2918839"/>
              </a:xfrm>
            </p:grpSpPr>
            <p:grpSp>
              <p:nvGrpSpPr>
                <p:cNvPr id="5" name="Group 27"/>
                <p:cNvGrpSpPr/>
                <p:nvPr/>
              </p:nvGrpSpPr>
              <p:grpSpPr>
                <a:xfrm>
                  <a:off x="2057400" y="3886200"/>
                  <a:ext cx="3124200" cy="1906588"/>
                  <a:chOff x="2057400" y="3886200"/>
                  <a:chExt cx="3124200" cy="1906588"/>
                </a:xfrm>
              </p:grpSpPr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057400" y="5791200"/>
                    <a:ext cx="3124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Group 26"/>
                  <p:cNvGrpSpPr/>
                  <p:nvPr/>
                </p:nvGrpSpPr>
                <p:grpSpPr>
                  <a:xfrm>
                    <a:off x="2057400" y="3886200"/>
                    <a:ext cx="3124200" cy="1905794"/>
                    <a:chOff x="2133600" y="3886200"/>
                    <a:chExt cx="3124200" cy="1905794"/>
                  </a:xfrm>
                </p:grpSpPr>
                <p:cxnSp>
                  <p:nvCxnSpPr>
                    <p:cNvPr id="13" name="Straight Connector 4"/>
                    <p:cNvCxnSpPr/>
                    <p:nvPr/>
                  </p:nvCxnSpPr>
                  <p:spPr>
                    <a:xfrm rot="5400000">
                      <a:off x="2133600" y="3886200"/>
                      <a:ext cx="1905000" cy="1905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" name="Group 25"/>
                    <p:cNvGrpSpPr/>
                    <p:nvPr/>
                  </p:nvGrpSpPr>
                  <p:grpSpPr>
                    <a:xfrm>
                      <a:off x="2147668" y="3886200"/>
                      <a:ext cx="3110132" cy="1905794"/>
                      <a:chOff x="2147668" y="3886200"/>
                      <a:chExt cx="3110132" cy="1905794"/>
                    </a:xfrm>
                  </p:grpSpPr>
                  <p:cxnSp>
                    <p:nvCxnSpPr>
                      <p:cNvPr id="15" name="Straight Connector 14"/>
                      <p:cNvCxnSpPr/>
                      <p:nvPr/>
                    </p:nvCxnSpPr>
                    <p:spPr>
                      <a:xfrm rot="16200000" flipH="1">
                        <a:off x="3695700" y="4229100"/>
                        <a:ext cx="1905000" cy="12192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Straight Connector 15"/>
                      <p:cNvCxnSpPr/>
                      <p:nvPr/>
                    </p:nvCxnSpPr>
                    <p:spPr>
                      <a:xfrm rot="5400000">
                        <a:off x="3086100" y="4838700"/>
                        <a:ext cx="1905000" cy="1588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Connector 16"/>
                      <p:cNvCxnSpPr/>
                      <p:nvPr/>
                    </p:nvCxnSpPr>
                    <p:spPr>
                      <a:xfrm flipV="1">
                        <a:off x="2147668" y="4862732"/>
                        <a:ext cx="2514600" cy="9144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3759588" y="3377625"/>
                  <a:ext cx="685800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710396" y="5486400"/>
                  <a:ext cx="685800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125328" y="5463161"/>
                  <a:ext cx="685800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563792" y="4495800"/>
                  <a:ext cx="685800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747868" y="5711689"/>
                  <a:ext cx="685800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" name="TextBox 3"/>
              <p:cNvSpPr txBox="1"/>
              <p:nvPr/>
            </p:nvSpPr>
            <p:spPr>
              <a:xfrm>
                <a:off x="3753728" y="4509868"/>
                <a:ext cx="685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1" name="Straight Connector 20"/>
            <p:cNvCxnSpPr>
              <a:stCxn id="8" idx="1"/>
            </p:cNvCxnSpPr>
            <p:nvPr/>
          </p:nvCxnSpPr>
          <p:spPr>
            <a:xfrm rot="10800000">
              <a:off x="3124200" y="1600200"/>
              <a:ext cx="1967132" cy="1082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43200" y="1244025"/>
              <a:ext cx="685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366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স্বাগতম </vt:lpstr>
      <vt:lpstr>শিক্ষক পরিচিতি </vt:lpstr>
      <vt:lpstr>পাঠ পরিচিতি 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sazzad</dc:creator>
  <cp:lastModifiedBy>sazzad</cp:lastModifiedBy>
  <cp:revision>115</cp:revision>
  <dcterms:created xsi:type="dcterms:W3CDTF">2019-10-17T12:48:38Z</dcterms:created>
  <dcterms:modified xsi:type="dcterms:W3CDTF">2019-10-28T13:00:31Z</dcterms:modified>
</cp:coreProperties>
</file>