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3" r:id="rId28"/>
    <p:sldId id="282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66"/>
    <a:srgbClr val="58A325"/>
    <a:srgbClr val="A7462B"/>
    <a:srgbClr val="66FF99"/>
    <a:srgbClr val="33CC33"/>
    <a:srgbClr val="008000"/>
    <a:srgbClr val="D98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E0AD4-EDEE-4A32-A482-C4659F3AB670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20B577D-ECC2-4058-B9B3-9EBDA34DC10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সবুজ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B0D276C-390B-4037-8051-2398F5474457}" type="parTrans" cxnId="{0A595FED-8C53-4459-9CFE-EAC3DE9561DB}">
      <dgm:prSet/>
      <dgm:spPr/>
      <dgm:t>
        <a:bodyPr/>
        <a:lstStyle/>
        <a:p>
          <a:endParaRPr lang="en-US"/>
        </a:p>
      </dgm:t>
    </dgm:pt>
    <dgm:pt modelId="{38EFF737-9B58-4869-BDE2-938561D54349}" type="sibTrans" cxnId="{0A595FED-8C53-4459-9CFE-EAC3DE9561DB}">
      <dgm:prSet/>
      <dgm:spPr/>
      <dgm:t>
        <a:bodyPr/>
        <a:lstStyle/>
        <a:p>
          <a:endParaRPr lang="en-US"/>
        </a:p>
      </dgm:t>
    </dgm:pt>
    <dgm:pt modelId="{59505AF6-BFEC-4A14-B2CD-3832EE7EE5B3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সৌন্দর্য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২টি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বাক্যে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1580D64F-F522-43C7-AEA1-071D0C6E9654}" type="parTrans" cxnId="{D843184F-4748-45EF-A32D-9192F0FA4FB5}">
      <dgm:prSet/>
      <dgm:spPr/>
      <dgm:t>
        <a:bodyPr/>
        <a:lstStyle/>
        <a:p>
          <a:endParaRPr lang="en-US"/>
        </a:p>
      </dgm:t>
    </dgm:pt>
    <dgm:pt modelId="{8223037F-2A50-48DE-B06A-81510CC67B46}" type="sibTrans" cxnId="{D843184F-4748-45EF-A32D-9192F0FA4FB5}">
      <dgm:prSet/>
      <dgm:spPr/>
      <dgm:t>
        <a:bodyPr/>
        <a:lstStyle/>
        <a:p>
          <a:endParaRPr lang="en-US"/>
        </a:p>
      </dgm:t>
    </dgm:pt>
    <dgm:pt modelId="{A7D43D40-9BA8-4BED-A5C3-C2AB9CFD99C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নীল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F1A79BC1-38F3-4771-A226-04C85DBD3DAD}" type="parTrans" cxnId="{E346B779-1BDF-44A9-9BD5-09C59771A02F}">
      <dgm:prSet/>
      <dgm:spPr/>
      <dgm:t>
        <a:bodyPr/>
        <a:lstStyle/>
        <a:p>
          <a:endParaRPr lang="en-US"/>
        </a:p>
      </dgm:t>
    </dgm:pt>
    <dgm:pt modelId="{62E23E82-916F-4A61-B3AA-694EE184FB27}" type="sibTrans" cxnId="{E346B779-1BDF-44A9-9BD5-09C59771A02F}">
      <dgm:prSet/>
      <dgm:spPr/>
      <dgm:t>
        <a:bodyPr/>
        <a:lstStyle/>
        <a:p>
          <a:endParaRPr lang="en-US"/>
        </a:p>
      </dgm:t>
    </dgm:pt>
    <dgm:pt modelId="{0DEBACD2-7EBF-41D8-BA2B-DD1EF36CF6AA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গ্রীষ্মকাল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২টি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বাক্য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1198789-D793-4103-B9DC-1451C2C90F09}" type="parTrans" cxnId="{D45F2EF0-D2C3-48A7-92C1-9116AF537F9D}">
      <dgm:prSet/>
      <dgm:spPr/>
      <dgm:t>
        <a:bodyPr/>
        <a:lstStyle/>
        <a:p>
          <a:endParaRPr lang="en-US"/>
        </a:p>
      </dgm:t>
    </dgm:pt>
    <dgm:pt modelId="{47335EB0-61C4-4FFE-8D97-2378618A23A7}" type="sibTrans" cxnId="{D45F2EF0-D2C3-48A7-92C1-9116AF537F9D}">
      <dgm:prSet/>
      <dgm:spPr/>
      <dgm:t>
        <a:bodyPr/>
        <a:lstStyle/>
        <a:p>
          <a:endParaRPr lang="en-US"/>
        </a:p>
      </dgm:t>
    </dgm:pt>
    <dgm:pt modelId="{AB55FB2D-69A1-4B0A-A0AB-26F173152E94}" type="pres">
      <dgm:prSet presAssocID="{3BAE0AD4-EDEE-4A32-A482-C4659F3AB6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26A8D7-4FF0-4D7E-8DE2-0427EA131FEB}" type="pres">
      <dgm:prSet presAssocID="{520B577D-ECC2-4058-B9B3-9EBDA34DC10B}" presName="composite" presStyleCnt="0"/>
      <dgm:spPr/>
    </dgm:pt>
    <dgm:pt modelId="{8C8069EF-1BB6-4E70-912D-445617CBE6FC}" type="pres">
      <dgm:prSet presAssocID="{520B577D-ECC2-4058-B9B3-9EBDA34DC10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FA4A5-E9A6-4A02-BEFC-053A295C903A}" type="pres">
      <dgm:prSet presAssocID="{520B577D-ECC2-4058-B9B3-9EBDA34DC10B}" presName="descendantText" presStyleLbl="alignAcc1" presStyleIdx="0" presStyleCnt="2" custLinFactNeighborX="-736" custLinFactNeighborY="2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B625E-B376-4ADF-BEA6-4F4EDD4C1F4E}" type="pres">
      <dgm:prSet presAssocID="{38EFF737-9B58-4869-BDE2-938561D54349}" presName="sp" presStyleCnt="0"/>
      <dgm:spPr/>
    </dgm:pt>
    <dgm:pt modelId="{6961AF06-33A9-4240-906C-F2F99DB87483}" type="pres">
      <dgm:prSet presAssocID="{A7D43D40-9BA8-4BED-A5C3-C2AB9CFD99C0}" presName="composite" presStyleCnt="0"/>
      <dgm:spPr/>
    </dgm:pt>
    <dgm:pt modelId="{C14A040C-FC32-4B1B-8BD8-508B5FF5544A}" type="pres">
      <dgm:prSet presAssocID="{A7D43D40-9BA8-4BED-A5C3-C2AB9CFD99C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7746F-1820-46FD-AA2C-2F528E4C3E3B}" type="pres">
      <dgm:prSet presAssocID="{A7D43D40-9BA8-4BED-A5C3-C2AB9CFD99C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E03954-84D3-49D0-AD96-CC8EAB738A38}" type="presOf" srcId="{520B577D-ECC2-4058-B9B3-9EBDA34DC10B}" destId="{8C8069EF-1BB6-4E70-912D-445617CBE6FC}" srcOrd="0" destOrd="0" presId="urn:microsoft.com/office/officeart/2005/8/layout/chevron2"/>
    <dgm:cxn modelId="{D843184F-4748-45EF-A32D-9192F0FA4FB5}" srcId="{520B577D-ECC2-4058-B9B3-9EBDA34DC10B}" destId="{59505AF6-BFEC-4A14-B2CD-3832EE7EE5B3}" srcOrd="0" destOrd="0" parTransId="{1580D64F-F522-43C7-AEA1-071D0C6E9654}" sibTransId="{8223037F-2A50-48DE-B06A-81510CC67B46}"/>
    <dgm:cxn modelId="{0A595FED-8C53-4459-9CFE-EAC3DE9561DB}" srcId="{3BAE0AD4-EDEE-4A32-A482-C4659F3AB670}" destId="{520B577D-ECC2-4058-B9B3-9EBDA34DC10B}" srcOrd="0" destOrd="0" parTransId="{EB0D276C-390B-4037-8051-2398F5474457}" sibTransId="{38EFF737-9B58-4869-BDE2-938561D54349}"/>
    <dgm:cxn modelId="{D45F2EF0-D2C3-48A7-92C1-9116AF537F9D}" srcId="{A7D43D40-9BA8-4BED-A5C3-C2AB9CFD99C0}" destId="{0DEBACD2-7EBF-41D8-BA2B-DD1EF36CF6AA}" srcOrd="0" destOrd="0" parTransId="{E1198789-D793-4103-B9DC-1451C2C90F09}" sibTransId="{47335EB0-61C4-4FFE-8D97-2378618A23A7}"/>
    <dgm:cxn modelId="{6C5DE43D-B14E-4E18-A84C-D1729F29A645}" type="presOf" srcId="{0DEBACD2-7EBF-41D8-BA2B-DD1EF36CF6AA}" destId="{AA07746F-1820-46FD-AA2C-2F528E4C3E3B}" srcOrd="0" destOrd="0" presId="urn:microsoft.com/office/officeart/2005/8/layout/chevron2"/>
    <dgm:cxn modelId="{E346B779-1BDF-44A9-9BD5-09C59771A02F}" srcId="{3BAE0AD4-EDEE-4A32-A482-C4659F3AB670}" destId="{A7D43D40-9BA8-4BED-A5C3-C2AB9CFD99C0}" srcOrd="1" destOrd="0" parTransId="{F1A79BC1-38F3-4771-A226-04C85DBD3DAD}" sibTransId="{62E23E82-916F-4A61-B3AA-694EE184FB27}"/>
    <dgm:cxn modelId="{A85086E7-44BA-43AC-BF6A-4103B85A8942}" type="presOf" srcId="{A7D43D40-9BA8-4BED-A5C3-C2AB9CFD99C0}" destId="{C14A040C-FC32-4B1B-8BD8-508B5FF5544A}" srcOrd="0" destOrd="0" presId="urn:microsoft.com/office/officeart/2005/8/layout/chevron2"/>
    <dgm:cxn modelId="{F0B50164-F30E-4FA9-BB91-DED8BCABDD71}" type="presOf" srcId="{59505AF6-BFEC-4A14-B2CD-3832EE7EE5B3}" destId="{31AFA4A5-E9A6-4A02-BEFC-053A295C903A}" srcOrd="0" destOrd="0" presId="urn:microsoft.com/office/officeart/2005/8/layout/chevron2"/>
    <dgm:cxn modelId="{C951CF04-7D6D-44EF-AB26-1DC2337D1EB5}" type="presOf" srcId="{3BAE0AD4-EDEE-4A32-A482-C4659F3AB670}" destId="{AB55FB2D-69A1-4B0A-A0AB-26F173152E94}" srcOrd="0" destOrd="0" presId="urn:microsoft.com/office/officeart/2005/8/layout/chevron2"/>
    <dgm:cxn modelId="{6315C2E4-F199-46D3-9EB0-92484E3F2903}" type="presParOf" srcId="{AB55FB2D-69A1-4B0A-A0AB-26F173152E94}" destId="{B726A8D7-4FF0-4D7E-8DE2-0427EA131FEB}" srcOrd="0" destOrd="0" presId="urn:microsoft.com/office/officeart/2005/8/layout/chevron2"/>
    <dgm:cxn modelId="{CC3B6E9B-250C-40B7-A189-D5C18844A19D}" type="presParOf" srcId="{B726A8D7-4FF0-4D7E-8DE2-0427EA131FEB}" destId="{8C8069EF-1BB6-4E70-912D-445617CBE6FC}" srcOrd="0" destOrd="0" presId="urn:microsoft.com/office/officeart/2005/8/layout/chevron2"/>
    <dgm:cxn modelId="{4068E125-F2B4-4FF8-BE73-E88FE0990AC6}" type="presParOf" srcId="{B726A8D7-4FF0-4D7E-8DE2-0427EA131FEB}" destId="{31AFA4A5-E9A6-4A02-BEFC-053A295C903A}" srcOrd="1" destOrd="0" presId="urn:microsoft.com/office/officeart/2005/8/layout/chevron2"/>
    <dgm:cxn modelId="{02E485B9-29C5-4F18-920F-B71A1895FBD3}" type="presParOf" srcId="{AB55FB2D-69A1-4B0A-A0AB-26F173152E94}" destId="{10BB625E-B376-4ADF-BEA6-4F4EDD4C1F4E}" srcOrd="1" destOrd="0" presId="urn:microsoft.com/office/officeart/2005/8/layout/chevron2"/>
    <dgm:cxn modelId="{77DB15D7-52B0-4AB7-918A-A90FB9CFCDB6}" type="presParOf" srcId="{AB55FB2D-69A1-4B0A-A0AB-26F173152E94}" destId="{6961AF06-33A9-4240-906C-F2F99DB87483}" srcOrd="2" destOrd="0" presId="urn:microsoft.com/office/officeart/2005/8/layout/chevron2"/>
    <dgm:cxn modelId="{A86741B1-439A-428C-B464-BC6C7DC62C3B}" type="presParOf" srcId="{6961AF06-33A9-4240-906C-F2F99DB87483}" destId="{C14A040C-FC32-4B1B-8BD8-508B5FF5544A}" srcOrd="0" destOrd="0" presId="urn:microsoft.com/office/officeart/2005/8/layout/chevron2"/>
    <dgm:cxn modelId="{460668F6-F19F-417F-9BE9-D2E9BC7AFF2F}" type="presParOf" srcId="{6961AF06-33A9-4240-906C-F2F99DB87483}" destId="{AA07746F-1820-46FD-AA2C-2F528E4C3E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069EF-1BB6-4E70-912D-445617CBE6FC}">
      <dsp:nvSpPr>
        <dsp:cNvPr id="0" name=""/>
        <dsp:cNvSpPr/>
      </dsp:nvSpPr>
      <dsp:spPr>
        <a:xfrm rot="5400000">
          <a:off x="-302373" y="303813"/>
          <a:ext cx="2015826" cy="1411078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সবুজ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706978"/>
        <a:ext cx="1411078" cy="604748"/>
      </dsp:txXfrm>
    </dsp:sp>
    <dsp:sp modelId="{31AFA4A5-E9A6-4A02-BEFC-053A295C903A}">
      <dsp:nvSpPr>
        <dsp:cNvPr id="0" name=""/>
        <dsp:cNvSpPr/>
      </dsp:nvSpPr>
      <dsp:spPr>
        <a:xfrm rot="5400000">
          <a:off x="3766081" y="-2371240"/>
          <a:ext cx="1310287" cy="611023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সৌন্দর্য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২টি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বাক্যে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বল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366108" y="92696"/>
        <a:ext cx="6046272" cy="1182361"/>
      </dsp:txXfrm>
    </dsp:sp>
    <dsp:sp modelId="{C14A040C-FC32-4B1B-8BD8-508B5FF5544A}">
      <dsp:nvSpPr>
        <dsp:cNvPr id="0" name=""/>
        <dsp:cNvSpPr/>
      </dsp:nvSpPr>
      <dsp:spPr>
        <a:xfrm rot="5400000">
          <a:off x="-302373" y="2031398"/>
          <a:ext cx="2015826" cy="1411078"/>
        </a:xfrm>
        <a:prstGeom prst="chevron">
          <a:avLst/>
        </a:prstGeom>
        <a:solidFill>
          <a:srgbClr val="0070C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নীল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2434563"/>
        <a:ext cx="1411078" cy="604748"/>
      </dsp:txXfrm>
    </dsp:sp>
    <dsp:sp modelId="{AA07746F-1820-46FD-AA2C-2F528E4C3E3B}">
      <dsp:nvSpPr>
        <dsp:cNvPr id="0" name=""/>
        <dsp:cNvSpPr/>
      </dsp:nvSpPr>
      <dsp:spPr>
        <a:xfrm rot="5400000">
          <a:off x="3811052" y="-670949"/>
          <a:ext cx="1310287" cy="611023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গ্রীষ্মকাল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২টি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বাক্য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বল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411079" y="1792987"/>
        <a:ext cx="6046272" cy="1182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5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0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5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862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6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44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5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8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9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7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1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DFA5C2-A387-4FA3-BE89-11FF4102CBC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F210E7-8C08-46AA-A393-728F2167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10425" y="1021975"/>
            <a:ext cx="7328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28575">
                  <a:solidFill>
                    <a:srgbClr val="58A32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en-US" sz="6000" b="1" dirty="0" err="1" smtClean="0">
                <a:ln w="28575">
                  <a:solidFill>
                    <a:srgbClr val="58A32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ln w="28575">
                <a:solidFill>
                  <a:srgbClr val="58A32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6" y="1819541"/>
            <a:ext cx="10448365" cy="41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5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247" y="5109882"/>
            <a:ext cx="890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দুপুরের রোদ কড়া হয়। বিকালের রোদ হয় সোনালি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upurer d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35" y="766482"/>
            <a:ext cx="43434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2" y="766482"/>
            <a:ext cx="4118317" cy="4343400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10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0882" y="4760259"/>
            <a:ext cx="861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 কখনো অন্ধকার , কখনো চাঁদের আলোয় ঝলমল করে।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28" y="1660793"/>
            <a:ext cx="3502855" cy="2939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69" y="1660793"/>
            <a:ext cx="3267387" cy="30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847164" y="1102658"/>
            <a:ext cx="4585447" cy="4867836"/>
          </a:xfrm>
          <a:prstGeom prst="rightArrowCallout">
            <a:avLst>
              <a:gd name="adj1" fmla="val 15029"/>
              <a:gd name="adj2" fmla="val 18255"/>
              <a:gd name="adj3" fmla="val 26174"/>
              <a:gd name="adj4" fmla="val 59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8955" y="1241476"/>
            <a:ext cx="152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শনিবার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788460"/>
            <a:ext cx="143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রবিবার</a:t>
            </a:r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8956" y="2335444"/>
            <a:ext cx="174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সোমবার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8955" y="2997482"/>
            <a:ext cx="188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মঙ্গলবার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612161"/>
            <a:ext cx="143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বুধবার</a:t>
            </a:r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2999" y="4341046"/>
            <a:ext cx="232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বৃহস্পতিবার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2999" y="5026409"/>
            <a:ext cx="18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শুক্রবার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3181392"/>
            <a:ext cx="5486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৭ দিনে হয় এক সপ্তাহ।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304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1479" y="4645187"/>
            <a:ext cx="6521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৩০ দিনে হয় এক মাস। </a:t>
            </a:r>
            <a:endParaRPr lang="en-US" sz="3600" b="1" dirty="0"/>
          </a:p>
        </p:txBody>
      </p:sp>
      <p:pic>
        <p:nvPicPr>
          <p:cNvPr id="3" name="Picture 2" descr="2016-calendar-p.png"/>
          <p:cNvPicPr>
            <a:picLocks noChangeAspect="1"/>
          </p:cNvPicPr>
          <p:nvPr/>
        </p:nvPicPr>
        <p:blipFill>
          <a:blip r:embed="rId2"/>
          <a:srcRect t="26484" r="69582" b="55556"/>
          <a:stretch>
            <a:fillRect/>
          </a:stretch>
        </p:blipFill>
        <p:spPr>
          <a:xfrm>
            <a:off x="2572869" y="954374"/>
            <a:ext cx="6271327" cy="3352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84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7284" y="5226277"/>
            <a:ext cx="545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 মাসে এক বছর।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2016-calendar-p.png"/>
          <p:cNvPicPr>
            <a:picLocks noChangeAspect="1"/>
          </p:cNvPicPr>
          <p:nvPr/>
        </p:nvPicPr>
        <p:blipFill>
          <a:blip r:embed="rId2"/>
          <a:srcRect t="3333" r="1534" b="11111"/>
          <a:stretch>
            <a:fillRect/>
          </a:stretch>
        </p:blipFill>
        <p:spPr>
          <a:xfrm>
            <a:off x="1724311" y="869428"/>
            <a:ext cx="8469000" cy="40323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7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vasflowers-bon-appetit-fruit-basket_max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45" y="794478"/>
            <a:ext cx="3476357" cy="3659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6223" y="4734394"/>
            <a:ext cx="39624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গ্রীষ্মকালে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ainy d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701" y="794478"/>
            <a:ext cx="3927423" cy="3659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50570" y="4863803"/>
            <a:ext cx="3962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330597355b0d38ba480f3dbe8c04c.jpg"/>
          <p:cNvPicPr>
            <a:picLocks noChangeAspect="1"/>
          </p:cNvPicPr>
          <p:nvPr/>
        </p:nvPicPr>
        <p:blipFill>
          <a:blip r:embed="rId2"/>
          <a:srcRect r="1667" b="3509"/>
          <a:stretch>
            <a:fillRect/>
          </a:stretch>
        </p:blipFill>
        <p:spPr>
          <a:xfrm>
            <a:off x="1248483" y="989350"/>
            <a:ext cx="3632065" cy="3211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8148" y="4523282"/>
            <a:ext cx="3962400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95476" y="989350"/>
            <a:ext cx="3547670" cy="3008611"/>
            <a:chOff x="4800600" y="100012"/>
            <a:chExt cx="4343400" cy="4761548"/>
          </a:xfrm>
        </p:grpSpPr>
        <p:pic>
          <p:nvPicPr>
            <p:cNvPr id="5" name="Picture 4" descr="Muri-1144756524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100012"/>
              <a:ext cx="4343400" cy="31341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bangladeshi_culture_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3124200"/>
              <a:ext cx="4343400" cy="17373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6357079" y="4523282"/>
            <a:ext cx="4343400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হেমন্তকালে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পিঠে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পায়েসে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s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6314" y="4929265"/>
            <a:ext cx="44196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ভাপাপিঠা,পুলিপিঠা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90" y="963509"/>
            <a:ext cx="3892647" cy="3591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92" y="963509"/>
            <a:ext cx="4092314" cy="3312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65692" y="4689423"/>
            <a:ext cx="3886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বসন্তকালে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6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2" y="1169232"/>
            <a:ext cx="4336639" cy="2938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1169232"/>
            <a:ext cx="4017364" cy="2938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78308" y="4591987"/>
            <a:ext cx="708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13" y="737016"/>
            <a:ext cx="8079698" cy="4104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69695" y="5175354"/>
            <a:ext cx="7162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 rot="350199">
            <a:off x="3786435" y="380190"/>
            <a:ext cx="4937368" cy="2055719"/>
          </a:xfrm>
          <a:prstGeom prst="irregularSeal2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35823" y="863460"/>
            <a:ext cx="374276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spc="50" dirty="0" err="1" smtClean="0">
                <a:ln w="11430"/>
                <a:solidFill>
                  <a:srgbClr val="A7462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spc="50" dirty="0" smtClean="0">
                <a:ln w="11430"/>
                <a:solidFill>
                  <a:srgbClr val="A7462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50" dirty="0">
              <a:ln w="11430"/>
              <a:solidFill>
                <a:srgbClr val="A746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328" y="2681628"/>
            <a:ext cx="4800599" cy="3170099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/>
            <a:tile tx="-57150" ty="44450" sx="80000" sy="100000" flip="none" algn="tl"/>
          </a:blipFill>
          <a:scene3d>
            <a:camera prst="orthographicFront"/>
            <a:lightRig rig="threePt" dir="t"/>
          </a:scene3d>
          <a:sp3d>
            <a:bevelB w="6985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মোঃশাহবাজ</a:t>
            </a:r>
            <a:r>
              <a:rPr lang="en-US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আনুজানী</a:t>
            </a:r>
            <a:r>
              <a:rPr lang="en-US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4000" b="1" dirty="0" smtClean="0">
                <a:ln w="10541" cmpd="sng">
                  <a:solidFill>
                    <a:srgbClr val="FF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।  </a:t>
            </a:r>
            <a:endParaRPr lang="en-US" sz="4000" b="1" dirty="0">
              <a:ln w="10541" cmpd="sng">
                <a:solidFill>
                  <a:srgbClr val="FF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1928" y="2681628"/>
            <a:ext cx="6306671" cy="31700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...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78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25" y="914402"/>
            <a:ext cx="5202099" cy="3775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48984" y="5126131"/>
            <a:ext cx="8534400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7778" y="638329"/>
            <a:ext cx="4557008" cy="156966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সমস্বরে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08" y="2510383"/>
            <a:ext cx="6175948" cy="32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776" y="779489"/>
            <a:ext cx="46482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76" y="1984322"/>
            <a:ext cx="4915302" cy="35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266" y="634585"/>
            <a:ext cx="203116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721" y="1680148"/>
            <a:ext cx="1066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1279" y="1680148"/>
            <a:ext cx="1219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শোভা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721" y="2664156"/>
            <a:ext cx="1219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রূপালি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1279" y="2642920"/>
            <a:ext cx="2133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7721" y="3663366"/>
            <a:ext cx="14478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জানমাল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279" y="3663366"/>
            <a:ext cx="3200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721" y="4662576"/>
            <a:ext cx="1143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প্রচণ্ড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1279" y="4662575"/>
            <a:ext cx="1600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ভয়ানক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250367" y="1761305"/>
            <a:ext cx="1957466" cy="454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250367" y="4758575"/>
            <a:ext cx="1957466" cy="454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250367" y="3663366"/>
            <a:ext cx="1957466" cy="454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250367" y="2719757"/>
            <a:ext cx="1957466" cy="454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964" y="727023"/>
            <a:ext cx="2093626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928" y="1928734"/>
            <a:ext cx="1219200" cy="64633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জ্যৈষ্ঠ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5053" y="1928734"/>
            <a:ext cx="8698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qual 4"/>
          <p:cNvSpPr/>
          <p:nvPr/>
        </p:nvSpPr>
        <p:spPr>
          <a:xfrm>
            <a:off x="4407108" y="2036163"/>
            <a:ext cx="929390" cy="4314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9482" y="1928734"/>
            <a:ext cx="4635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6838818" y="1821256"/>
            <a:ext cx="539646" cy="7819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99176" y="1934606"/>
            <a:ext cx="1219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5053" y="2874364"/>
            <a:ext cx="990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4407108" y="2981793"/>
            <a:ext cx="929390" cy="4314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9482" y="2874363"/>
            <a:ext cx="53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6838818" y="2753453"/>
            <a:ext cx="539646" cy="7819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99176" y="2874362"/>
            <a:ext cx="53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9128" y="3903689"/>
            <a:ext cx="1143000" cy="646331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5053" y="3903688"/>
            <a:ext cx="914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Equal 15"/>
          <p:cNvSpPr/>
          <p:nvPr/>
        </p:nvSpPr>
        <p:spPr>
          <a:xfrm>
            <a:off x="4407108" y="4011117"/>
            <a:ext cx="929390" cy="4314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9482" y="3903688"/>
            <a:ext cx="609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6838818" y="3835859"/>
            <a:ext cx="539646" cy="7819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99176" y="3903688"/>
            <a:ext cx="1371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5053" y="4889290"/>
            <a:ext cx="914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Equal 21"/>
          <p:cNvSpPr/>
          <p:nvPr/>
        </p:nvSpPr>
        <p:spPr>
          <a:xfrm>
            <a:off x="4407108" y="4996719"/>
            <a:ext cx="929390" cy="4314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9482" y="4889290"/>
            <a:ext cx="685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Plus 23"/>
          <p:cNvSpPr/>
          <p:nvPr/>
        </p:nvSpPr>
        <p:spPr>
          <a:xfrm>
            <a:off x="6838818" y="4806603"/>
            <a:ext cx="539646" cy="7819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999176" y="5017843"/>
            <a:ext cx="609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841" y="2018675"/>
            <a:ext cx="8759253" cy="36625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ঋতু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দুপুরে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রোদ________হয়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_________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_________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3298" y="1064302"/>
            <a:ext cx="242840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361545" y="599606"/>
            <a:ext cx="3339058" cy="1394085"/>
          </a:xfrm>
          <a:prstGeom prst="wave">
            <a:avLst>
              <a:gd name="adj1" fmla="val 14861"/>
              <a:gd name="adj2" fmla="val 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7474" y="942705"/>
            <a:ext cx="426720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7076914"/>
              </p:ext>
            </p:extLst>
          </p:nvPr>
        </p:nvGraphicFramePr>
        <p:xfrm>
          <a:off x="1862529" y="2129853"/>
          <a:ext cx="7521314" cy="374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97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8069EF-1BB6-4E70-912D-445617CBE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C8069EF-1BB6-4E70-912D-445617CBE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C8069EF-1BB6-4E70-912D-445617CBE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4A040C-FC32-4B1B-8BD8-508B5FF55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14A040C-FC32-4B1B-8BD8-508B5FF55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14A040C-FC32-4B1B-8BD8-508B5FF55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FA4A5-E9A6-4A02-BEFC-053A295C9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1AFA4A5-E9A6-4A02-BEFC-053A295C9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1AFA4A5-E9A6-4A02-BEFC-053A295C9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7746F-1820-46FD-AA2C-2F528E4C3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AA07746F-1820-46FD-AA2C-2F528E4C3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AA07746F-1820-46FD-AA2C-2F528E4C3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Graphic spid="4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977" y="2549577"/>
            <a:ext cx="7315200" cy="310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নিচের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উত্তর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লিখঃ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বাংলা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বছর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কখন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শুরু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কোন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কোন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নিয়ে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২টি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বাক্যে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তোমার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গ্রামের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লিখ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608286" y="800726"/>
            <a:ext cx="3317823" cy="1367852"/>
          </a:xfrm>
          <a:prstGeom prst="horizontalScroll">
            <a:avLst>
              <a:gd name="adj" fmla="val 21579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05097" y="1130709"/>
            <a:ext cx="312420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7266" y="1064302"/>
            <a:ext cx="272820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997" y="2758190"/>
            <a:ext cx="863433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 কাল সম্পর্কে ৫ টি বাক্য বাড়ি থেকে খাতায় লিখে আনবে।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997" y="3702570"/>
            <a:ext cx="801973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818744" y="801974"/>
            <a:ext cx="3886200" cy="13716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58" y="2614612"/>
            <a:ext cx="5622171" cy="2871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5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91229" y="994375"/>
            <a:ext cx="401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C0066"/>
                </a:solidFill>
              </a:rPr>
              <a:t>এসো ছবি দেখি </a:t>
            </a:r>
            <a:endParaRPr lang="en-US" sz="4000" b="1" dirty="0">
              <a:solidFill>
                <a:srgbClr val="CC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1968859"/>
            <a:ext cx="3099618" cy="1234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71" y="3569559"/>
            <a:ext cx="3099618" cy="11353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4704888"/>
            <a:ext cx="3099618" cy="12226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89" y="1968859"/>
            <a:ext cx="2988917" cy="12347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89" y="3376963"/>
            <a:ext cx="2988917" cy="11043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31" y="4704888"/>
            <a:ext cx="2962275" cy="12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403763" y="2126672"/>
            <a:ext cx="7391400" cy="3581400"/>
          </a:xfrm>
          <a:prstGeom prst="wave">
            <a:avLst>
              <a:gd name="adj1" fmla="val 0"/>
              <a:gd name="adj2" fmla="val 193"/>
            </a:avLst>
          </a:prstGeom>
          <a:blipFill>
            <a:blip r:embed="rId2"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80509" y="297180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3491345" y="440836"/>
            <a:ext cx="4946073" cy="1995055"/>
          </a:xfrm>
          <a:prstGeom prst="leftRightArrow">
            <a:avLst>
              <a:gd name="adj1" fmla="val 51389"/>
              <a:gd name="adj2" fmla="val 6527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21727" y="838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5164" y="2704190"/>
            <a:ext cx="7342909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৩.৪.৪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)।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২.৭.৪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)।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২.৭.২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)।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২.৫.৪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8765" y="4898339"/>
            <a:ext cx="7696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6" y="751059"/>
            <a:ext cx="10394577" cy="40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3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39" y="900113"/>
            <a:ext cx="5004267" cy="361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14" y="843741"/>
            <a:ext cx="4449857" cy="3730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636" y="5109882"/>
            <a:ext cx="1012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66"/>
                </a:solidFill>
              </a:rPr>
              <a:t>বাংলাদেশের চারপাশে সবুজ আর সবুজ।মাথার উপর নীলা আকাশ। 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0" y="900952"/>
            <a:ext cx="5000811" cy="3079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8" y="900952"/>
            <a:ext cx="5074024" cy="3079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460" y="4679576"/>
            <a:ext cx="10710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n w="19050">
                  <a:solidFill>
                    <a:srgbClr val="CC0066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bn-BD" sz="4000" b="1" dirty="0" smtClean="0">
                <a:ln w="19050">
                  <a:solidFill>
                    <a:srgbClr val="CC0066"/>
                  </a:solidFill>
                </a:ln>
                <a:solidFill>
                  <a:srgbClr val="002060"/>
                </a:solidFill>
              </a:rPr>
              <a:t>এখানে রুপালি ফিতার মতো নদী বয়ে যায়। </a:t>
            </a:r>
            <a:endParaRPr lang="en-US" b="1" dirty="0">
              <a:ln w="19050">
                <a:solidFill>
                  <a:srgbClr val="CC0066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035" y="5070162"/>
            <a:ext cx="974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সখালে সূর্য ওঠে। আর নরম আলোয় চারদিক হেসে ওঠে।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47" y="1041009"/>
            <a:ext cx="6231987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287</TotalTime>
  <Words>383</Words>
  <Application>Microsoft Office PowerPoint</Application>
  <PresentationFormat>Widescreen</PresentationFormat>
  <Paragraphs>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38</cp:revision>
  <dcterms:created xsi:type="dcterms:W3CDTF">2019-08-29T15:31:10Z</dcterms:created>
  <dcterms:modified xsi:type="dcterms:W3CDTF">2019-10-25T09:31:03Z</dcterms:modified>
</cp:coreProperties>
</file>