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sldIdLst>
    <p:sldId id="279" r:id="rId2"/>
    <p:sldId id="278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6" r:id="rId17"/>
    <p:sldId id="269" r:id="rId18"/>
    <p:sldId id="271" r:id="rId19"/>
    <p:sldId id="272" r:id="rId20"/>
    <p:sldId id="274" r:id="rId21"/>
    <p:sldId id="273" r:id="rId22"/>
    <p:sldId id="275" r:id="rId23"/>
  </p:sldIdLst>
  <p:sldSz cx="10058400" cy="6035675"/>
  <p:notesSz cx="6858000" cy="9144000"/>
  <p:defaultTextStyle>
    <a:defPPr>
      <a:defRPr lang="en-US"/>
    </a:defPPr>
    <a:lvl1pPr marL="0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1pPr>
    <a:lvl2pPr marL="386243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2pPr>
    <a:lvl3pPr marL="772485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3pPr>
    <a:lvl4pPr marL="1158728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4pPr>
    <a:lvl5pPr marL="1544970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5pPr>
    <a:lvl6pPr marL="1931213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6pPr>
    <a:lvl7pPr marL="2317455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7pPr>
    <a:lvl8pPr marL="2703698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8pPr>
    <a:lvl9pPr marL="3089940" algn="l" defTabSz="772485" rtl="0" eaLnBrk="1" latinLnBrk="0" hangingPunct="1">
      <a:defRPr sz="15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C5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0" autoAdjust="0"/>
    <p:restoredTop sz="94660"/>
  </p:normalViewPr>
  <p:slideViewPr>
    <p:cSldViewPr snapToGrid="0">
      <p:cViewPr varScale="1">
        <p:scale>
          <a:sx n="84" d="100"/>
          <a:sy n="84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795"/>
            <a:ext cx="10063639" cy="6051044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02988" y="5670018"/>
            <a:ext cx="2263140" cy="321344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26573" y="5670018"/>
            <a:ext cx="3394710" cy="321344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4806" y="5670018"/>
            <a:ext cx="2273187" cy="321344"/>
          </a:xfrm>
        </p:spPr>
        <p:txBody>
          <a:bodyPr anchor="ctr"/>
          <a:lstStyle>
            <a:lvl1pPr algn="l">
              <a:defRPr sz="99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676293" y="27943"/>
            <a:ext cx="0" cy="139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6039248" y="411694"/>
            <a:ext cx="4022051" cy="5212756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34621" y="901098"/>
            <a:ext cx="3129784" cy="2947994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217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34621" y="4352390"/>
            <a:ext cx="3129784" cy="913325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650" baseline="0">
                <a:solidFill>
                  <a:schemeClr val="bg2"/>
                </a:solidFill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994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4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1" y="-4118"/>
            <a:ext cx="10065507" cy="6039793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023468" y="1110733"/>
            <a:ext cx="6011466" cy="3814211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12413" y="5541706"/>
            <a:ext cx="2263140" cy="3213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33751" y="5541706"/>
            <a:ext cx="3394710" cy="321344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2863" y="5541706"/>
            <a:ext cx="2294772" cy="321344"/>
          </a:xfrm>
        </p:spPr>
        <p:txBody>
          <a:bodyPr anchor="ctr"/>
          <a:lstStyle>
            <a:lvl1pPr algn="l">
              <a:defRPr sz="990"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8898" y="1611079"/>
            <a:ext cx="4834272" cy="1620880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217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7032" y="3675383"/>
            <a:ext cx="3767341" cy="914246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65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4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20302" y="2146017"/>
            <a:ext cx="3432429" cy="32190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3595" y="2146017"/>
            <a:ext cx="3432429" cy="32190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42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0301" y="498949"/>
            <a:ext cx="7235723" cy="13761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0302" y="2161866"/>
            <a:ext cx="3432429" cy="725119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1980" b="0" baseline="0">
                <a:solidFill>
                  <a:schemeClr val="accent2"/>
                </a:solidFill>
              </a:defRPr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20302" y="2918950"/>
            <a:ext cx="3432429" cy="24460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3595" y="2161866"/>
            <a:ext cx="3432429" cy="725119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1980" b="0" baseline="0">
                <a:solidFill>
                  <a:schemeClr val="accent2"/>
                </a:solidFill>
              </a:defRPr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23595" y="2918950"/>
            <a:ext cx="3432429" cy="24460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0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330590" y="318968"/>
            <a:ext cx="1146518" cy="5460436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8" name="Frame 7"/>
          <p:cNvSpPr/>
          <p:nvPr userDrawn="1"/>
        </p:nvSpPr>
        <p:spPr>
          <a:xfrm>
            <a:off x="0" y="0"/>
            <a:ext cx="10058400" cy="6035675"/>
          </a:xfrm>
          <a:prstGeom prst="frame">
            <a:avLst>
              <a:gd name="adj1" fmla="val 3861"/>
            </a:avLst>
          </a:prstGeom>
          <a:noFill/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9" name="Wave 8"/>
          <p:cNvSpPr/>
          <p:nvPr userDrawn="1"/>
        </p:nvSpPr>
        <p:spPr>
          <a:xfrm>
            <a:off x="2284241" y="1082835"/>
            <a:ext cx="6873240" cy="268252"/>
          </a:xfrm>
          <a:prstGeom prst="wave">
            <a:avLst>
              <a:gd name="adj1" fmla="val 20000"/>
              <a:gd name="adj2" fmla="val -10000"/>
            </a:avLst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2137704" y="5777739"/>
            <a:ext cx="6163993" cy="257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bn-IN" sz="1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1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মেরাজুল</a:t>
            </a:r>
            <a:r>
              <a:rPr lang="en-US" sz="1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1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1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800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1800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বিরাট</a:t>
            </a:r>
            <a:r>
              <a:rPr lang="en-US" sz="1800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সারদা</a:t>
            </a:r>
            <a:r>
              <a:rPr lang="en-US" sz="1800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সুন্দরী</a:t>
            </a:r>
            <a:r>
              <a:rPr lang="en-US" sz="1800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r>
              <a:rPr lang="en-US" sz="1800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4467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7072278" y="399282"/>
            <a:ext cx="2812792" cy="5154962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3103" y="1323578"/>
            <a:ext cx="2662865" cy="1485529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77" y="388485"/>
            <a:ext cx="6267558" cy="4976559"/>
          </a:xfrm>
        </p:spPr>
        <p:txBody>
          <a:bodyPr/>
          <a:lstStyle>
            <a:lvl1pPr>
              <a:defRPr sz="1650"/>
            </a:lvl1pPr>
            <a:lvl2pPr>
              <a:defRPr sz="1485"/>
            </a:lvl2pPr>
            <a:lvl3pPr>
              <a:defRPr sz="1320"/>
            </a:lvl3pPr>
            <a:lvl4pPr>
              <a:defRPr sz="1155"/>
            </a:lvl4pPr>
            <a:lvl5pPr>
              <a:defRPr sz="1155"/>
            </a:lvl5pPr>
            <a:lvl6pPr>
              <a:defRPr sz="1155"/>
            </a:lvl6pPr>
            <a:lvl7pPr>
              <a:defRPr sz="1155"/>
            </a:lvl7pPr>
            <a:lvl8pPr>
              <a:defRPr sz="1155"/>
            </a:lvl8pPr>
            <a:lvl9pPr>
              <a:defRPr sz="115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3103" y="2837246"/>
            <a:ext cx="2662865" cy="2527799"/>
          </a:xfrm>
        </p:spPr>
        <p:txBody>
          <a:bodyPr/>
          <a:lstStyle>
            <a:lvl1pPr marL="0" indent="0">
              <a:spcBef>
                <a:spcPts val="1155"/>
              </a:spcBef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93158" y="5532702"/>
            <a:ext cx="2662865" cy="321344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77" y="5532702"/>
            <a:ext cx="6267558" cy="321344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3103" y="328806"/>
            <a:ext cx="2662865" cy="718579"/>
          </a:xfrm>
        </p:spPr>
        <p:txBody>
          <a:bodyPr anchor="t"/>
          <a:lstStyle>
            <a:lvl1pPr algn="l">
              <a:defRPr sz="363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92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7072278" y="399282"/>
            <a:ext cx="2812792" cy="5154962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3103" y="1323580"/>
            <a:ext cx="2665266" cy="1485529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6684687" cy="6035674"/>
          </a:xfrm>
        </p:spPr>
        <p:txBody>
          <a:bodyPr anchor="t"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3103" y="2837248"/>
            <a:ext cx="2662961" cy="2527797"/>
          </a:xfrm>
        </p:spPr>
        <p:txBody>
          <a:bodyPr/>
          <a:lstStyle>
            <a:lvl1pPr marL="0" indent="0">
              <a:spcBef>
                <a:spcPts val="1155"/>
              </a:spcBef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93103" y="5536726"/>
            <a:ext cx="2662961" cy="321344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78" y="5536726"/>
            <a:ext cx="6268898" cy="321344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3103" y="328809"/>
            <a:ext cx="2662961" cy="718580"/>
          </a:xfrm>
        </p:spPr>
        <p:txBody>
          <a:bodyPr anchor="t"/>
          <a:lstStyle>
            <a:lvl1pPr algn="l">
              <a:defRPr sz="363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3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330589" y="318968"/>
            <a:ext cx="2884183" cy="5460436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4321" y="446239"/>
            <a:ext cx="1296591" cy="46996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20303" y="461497"/>
            <a:ext cx="4916651" cy="46843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54321" y="5541605"/>
            <a:ext cx="2067447" cy="321344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20302" y="5541605"/>
            <a:ext cx="4916651" cy="3213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7057792" y="2527727"/>
            <a:ext cx="4737773" cy="498522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7517055" y="502975"/>
            <a:ext cx="0" cy="464289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87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330589" y="318968"/>
            <a:ext cx="2884183" cy="5460436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20303" y="500196"/>
            <a:ext cx="7235721" cy="1373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0303" y="2146018"/>
            <a:ext cx="7235721" cy="3213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92884" y="5541605"/>
            <a:ext cx="2263140" cy="321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302" y="5541605"/>
            <a:ext cx="4675584" cy="321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3224" y="636596"/>
            <a:ext cx="1554587" cy="5318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63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420303" y="1915089"/>
            <a:ext cx="723572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03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4380" rtl="0" eaLnBrk="1" latinLnBrk="0" hangingPunct="1">
        <a:lnSpc>
          <a:spcPct val="99000"/>
        </a:lnSpc>
        <a:spcBef>
          <a:spcPct val="0"/>
        </a:spcBef>
        <a:buNone/>
        <a:defRPr sz="363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4033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65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28066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485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92099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32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56132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155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20165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155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584198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155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848231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155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112264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155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376297" indent="-264033" algn="l" defTabSz="754380" rtl="0" eaLnBrk="1" latinLnBrk="0" hangingPunct="1">
        <a:lnSpc>
          <a:spcPct val="111000"/>
        </a:lnSpc>
        <a:spcBef>
          <a:spcPts val="767"/>
        </a:spcBef>
        <a:buFont typeface="Corbel" panose="020B0503020204020204" pitchFamily="34" charset="0"/>
        <a:buChar char="–"/>
        <a:defRPr sz="1155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8600" y="194310"/>
            <a:ext cx="9646920" cy="5600699"/>
            <a:chOff x="228600" y="194310"/>
            <a:chExt cx="9646920" cy="56006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7" t="7385" r="2467" b="10426"/>
            <a:stretch/>
          </p:blipFill>
          <p:spPr>
            <a:xfrm>
              <a:off x="228600" y="194310"/>
              <a:ext cx="9646920" cy="56006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8984" y="2118359"/>
              <a:ext cx="3780472" cy="1752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58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1558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428" y="1062584"/>
            <a:ext cx="3810000" cy="381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31478" y="281354"/>
            <a:ext cx="5521569" cy="773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bn-IN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bn-IN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ক্লাশে </a:t>
            </a:r>
            <a:r>
              <a:rPr lang="bn-IN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bn-IN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11558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7" y="-187197"/>
            <a:ext cx="3810000" cy="3810000"/>
          </a:xfrm>
          <a:prstGeom prst="rect">
            <a:avLst/>
          </a:prstGeom>
        </p:spPr>
      </p:pic>
      <p:pic>
        <p:nvPicPr>
          <p:cNvPr id="6" name="Picture 5" descr="11558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81354"/>
            <a:ext cx="3810000" cy="381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12114" y="1635741"/>
            <a:ext cx="3505200" cy="3785652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r>
              <a:rPr lang="bn-BD" sz="8000" b="1" dirty="0" smtClean="0">
                <a:ln w="13462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dirty="0">
                <a:ln w="13462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</a:p>
          <a:p>
            <a:pPr algn="ctr"/>
            <a:r>
              <a:rPr lang="bn-BD" sz="8000" b="1" dirty="0">
                <a:ln w="13462">
                  <a:solidFill>
                    <a:srgbClr val="FF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000" b="1" dirty="0">
              <a:ln w="13462">
                <a:solidFill>
                  <a:srgbClr val="FF0000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04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8276" y="315669"/>
            <a:ext cx="2590800" cy="646331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BD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16" y="1675546"/>
            <a:ext cx="2588622" cy="366388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3784" y="1799066"/>
            <a:ext cx="5931877" cy="3153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এম.মেরাজুল ইসলাম</a:t>
            </a:r>
          </a:p>
          <a:p>
            <a:pPr algn="ctr"/>
            <a:r>
              <a:rPr lang="bn-IN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</a:p>
          <a:p>
            <a:pPr algn="ctr"/>
            <a:r>
              <a:rPr lang="bn-IN" sz="2800" dirty="0" smtClean="0">
                <a:solidFill>
                  <a:srgbClr val="0C540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বিরাট সারদা সুন্দরী সরকারী প্রাথমিক বিদ্যালয়</a:t>
            </a:r>
          </a:p>
          <a:p>
            <a:pPr algn="ctr"/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আজমিরী গঞ্জ , হবি গঞ্জ । 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1880" y="369888"/>
            <a:ext cx="3722370" cy="646331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BD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 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8505" y="2034857"/>
            <a:ext cx="525780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পঞ্চম</a:t>
            </a:r>
          </a:p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বিষয়- প্রাথমিক বিজ্ঞান</a:t>
            </a:r>
          </a:p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 সুস্থ জীবনের জন্য খাদ্য</a:t>
            </a:r>
          </a:p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শিরোনাম- </a:t>
            </a:r>
            <a:r>
              <a:rPr lang="bn-BD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খাদ্যদ্রব্য সংরক্ষণের উপায় 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8900" y="363906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তোমরা কি একটি ভিডিও দেখতে চাও?    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88130" y="1454458"/>
            <a:ext cx="2057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দেখি   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416083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4130" y="3885275"/>
            <a:ext cx="5105400" cy="646331"/>
          </a:xfrm>
          <a:prstGeom prst="rect">
            <a:avLst/>
          </a:prstGeom>
          <a:noFill/>
          <a:ln w="31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 দেখে কি বুঝতে পারলে ?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4130" y="3885274"/>
            <a:ext cx="54102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বরফ দিয়ে মাছ সংরক্ষণ করা হচ্ছে  </a:t>
            </a:r>
            <a:endParaRPr lang="en-US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6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3400" y="314104"/>
            <a:ext cx="51054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 কি কিছু ছবি দেখতে চাও?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1700" y="353205"/>
            <a:ext cx="18288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দেখি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o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1336677"/>
            <a:ext cx="5067300" cy="337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fru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1336677"/>
            <a:ext cx="46736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f8c99f6036814e7f8798315deafb4428.jpg"/>
          <p:cNvPicPr>
            <a:picLocks noChangeAspect="1"/>
          </p:cNvPicPr>
          <p:nvPr/>
        </p:nvPicPr>
        <p:blipFill>
          <a:blip r:embed="rId4" cstate="print"/>
          <a:srcRect b="9502"/>
          <a:stretch>
            <a:fillRect/>
          </a:stretch>
        </p:blipFill>
        <p:spPr>
          <a:xfrm>
            <a:off x="2527942" y="1297576"/>
            <a:ext cx="5802616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295650" y="4922839"/>
            <a:ext cx="42672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 কি দেখলাম বলতো?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63900" y="4922839"/>
            <a:ext cx="3276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রকমের  খাদ্য 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7" grpId="0" animBg="1"/>
      <p:bldP spid="7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 folder (3)_AutoCollage_9_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4580" y="1431607"/>
            <a:ext cx="5669280" cy="3666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781300" y="326805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BD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আমাদের আজকের পাঠ    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8420" y="5098099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3600" b="1" dirty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দ্রব্য </a:t>
            </a:r>
            <a:r>
              <a:rPr lang="bn-BD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bn-BD" sz="3600" b="1" dirty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উপায়</a:t>
            </a:r>
            <a:r>
              <a:rPr lang="bn-BD" sz="3600" b="1" dirty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endParaRPr lang="en-US" sz="3600" b="1" dirty="0"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362268"/>
            <a:ext cx="3505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শিখন ফল     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064" y="4579939"/>
            <a:ext cx="81114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৮.২.২ -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দ্রব্য সংরক্ষণের উপায় বর্ণনা করতে পারবে।  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310" y="1776981"/>
            <a:ext cx="6265333" cy="12276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12756" y="3483683"/>
            <a:ext cx="8347287" cy="925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 . 2 . 1 - 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বরফ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রিফ্রিজারেটরে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হিমাগারে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খাদ্যবস্তু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4590" y="314103"/>
            <a:ext cx="4191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bn-BD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    এসো কিছু ছবি দেখি 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ood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535430" y="1616106"/>
            <a:ext cx="3886200" cy="23726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326130" y="4934449"/>
            <a:ext cx="4191000" cy="646331"/>
          </a:xfrm>
          <a:prstGeom prst="rect">
            <a:avLst/>
          </a:prstGeom>
          <a:noFill/>
          <a:ln>
            <a:solidFill>
              <a:srgbClr val="0C540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কি দেখতে পাচ্ছ?  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7330" y="4146938"/>
            <a:ext cx="3962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চাল, ডাল , গম বিভিন্ন ধরণের মসলা    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ru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0260" y="1616106"/>
            <a:ext cx="3657600" cy="24519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27420" y="4206553"/>
            <a:ext cx="37338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C54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ধরণের ফল     </a:t>
            </a:r>
            <a:endParaRPr lang="en-US" sz="2400" b="1" dirty="0">
              <a:solidFill>
                <a:srgbClr val="0C54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83421"/>
            <a:ext cx="4191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     এসো কিছু ছবি দেখি </a:t>
            </a:r>
            <a:endParaRPr lang="en-US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sfsfsdfg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1447800" y="1466167"/>
            <a:ext cx="3810000" cy="2865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315350" y="5041995"/>
            <a:ext cx="43434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খাদ্য গুলোর নাম কি ?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7380" y="4444854"/>
            <a:ext cx="2438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মাংস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87790" y="4521053"/>
            <a:ext cx="2438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মাছ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d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1427383"/>
            <a:ext cx="4088780" cy="2980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 tmFilter="0,0; .5, 0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96490" y="1520509"/>
            <a:ext cx="5867400" cy="3981450"/>
            <a:chOff x="1676400" y="1524000"/>
            <a:chExt cx="5867400" cy="3981450"/>
          </a:xfrm>
        </p:grpSpPr>
        <p:pic>
          <p:nvPicPr>
            <p:cNvPr id="2" name="Picture 1" descr="frut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400" y="1524000"/>
              <a:ext cx="3048000" cy="2286000"/>
            </a:xfrm>
            <a:prstGeom prst="rect">
              <a:avLst/>
            </a:prstGeom>
          </p:spPr>
        </p:pic>
        <p:pic>
          <p:nvPicPr>
            <p:cNvPr id="3" name="Picture 2" descr="dsfsfsdf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1524000"/>
              <a:ext cx="2895600" cy="2362200"/>
            </a:xfrm>
            <a:prstGeom prst="rect">
              <a:avLst/>
            </a:prstGeom>
          </p:spPr>
        </p:pic>
        <p:pic>
          <p:nvPicPr>
            <p:cNvPr id="4" name="Picture 3" descr="dfsf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00" y="3657600"/>
              <a:ext cx="2895600" cy="1847850"/>
            </a:xfrm>
            <a:prstGeom prst="rect">
              <a:avLst/>
            </a:prstGeom>
          </p:spPr>
        </p:pic>
        <p:pic>
          <p:nvPicPr>
            <p:cNvPr id="5" name="Picture 4" descr="food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0" y="3505200"/>
              <a:ext cx="2971800" cy="198120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874520" y="335420"/>
            <a:ext cx="7620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খাদ্য গুলো কিভাবে সংরক্ষন করতে হয় </a:t>
            </a:r>
            <a:r>
              <a:rPr lang="bn-IN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76496738ca9-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9417" y="1600834"/>
            <a:ext cx="3886483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24200" y="350838"/>
            <a:ext cx="4800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ছবি দেখে কী বুঝতে পারছ  ? 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6087" y="4578544"/>
            <a:ext cx="37338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রোদে ধান শুকানো হচ্ছে  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5524500" y="1600834"/>
            <a:ext cx="4081596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524500" y="4585139"/>
            <a:ext cx="4038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রোদে গম  শুকানো হচ্ছে  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6594" y="434619"/>
            <a:ext cx="4800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ছবি দেখে কী বুঝতে পারছ  ? 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63089" y="1410450"/>
            <a:ext cx="6059805" cy="4063638"/>
            <a:chOff x="838200" y="1447800"/>
            <a:chExt cx="6076950" cy="4466885"/>
          </a:xfrm>
        </p:grpSpPr>
        <p:pic>
          <p:nvPicPr>
            <p:cNvPr id="3" name="Picture 2" descr="djgfgf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447800"/>
              <a:ext cx="3314700" cy="2362200"/>
            </a:xfrm>
            <a:prstGeom prst="rect">
              <a:avLst/>
            </a:prstGeom>
          </p:spPr>
        </p:pic>
        <p:pic>
          <p:nvPicPr>
            <p:cNvPr id="4" name="Picture 3" descr="+স্তন্যপায়ী+মাছ+(3).jpg"/>
            <p:cNvPicPr>
              <a:picLocks noChangeAspect="1"/>
            </p:cNvPicPr>
            <p:nvPr/>
          </p:nvPicPr>
          <p:blipFill>
            <a:blip r:embed="rId3" cstate="print"/>
            <a:srcRect l="31935" b="10519"/>
            <a:stretch>
              <a:fillRect/>
            </a:stretch>
          </p:blipFill>
          <p:spPr>
            <a:xfrm>
              <a:off x="4038600" y="1447800"/>
              <a:ext cx="2876550" cy="2348273"/>
            </a:xfrm>
            <a:prstGeom prst="rect">
              <a:avLst/>
            </a:prstGeom>
          </p:spPr>
        </p:pic>
        <p:pic>
          <p:nvPicPr>
            <p:cNvPr id="5" name="Picture 4" descr="besi_lobon_khaben_n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3810000"/>
              <a:ext cx="3276600" cy="210468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5966460" y="4075174"/>
            <a:ext cx="2667000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মাছ সংরক্ষণের বিভিন্ন উপায়  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6460" y="3798175"/>
            <a:ext cx="2667000" cy="175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বরফ দিয়ে, রোদে শুকিয়ে ও লবণ দিয়ে    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iz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657350" y="1816691"/>
            <a:ext cx="3897630" cy="2748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0634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5897880" y="1796678"/>
            <a:ext cx="3726180" cy="2768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849880" y="362268"/>
            <a:ext cx="5410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তোমরা ফ্রিজে কী কী সংরক্ষণ কর?   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68980" y="4903789"/>
            <a:ext cx="4572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মাংস, তরকারি, ফল ইত্যাদি    </a:t>
            </a:r>
            <a:endParaRPr lang="en-US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8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fsf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8775" y="1501800"/>
            <a:ext cx="3592830" cy="2750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905000" y="330033"/>
            <a:ext cx="6248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 </a:t>
            </a:r>
            <a:r>
              <a:rPr lang="bn-BD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করা হয় </a:t>
            </a:r>
            <a:r>
              <a:rPr lang="bn-BD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বলতো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4030" y="4618746"/>
            <a:ext cx="2133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পেঁয়াজ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7030" y="4457675"/>
            <a:ext cx="2133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আলু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54805" y="4941911"/>
            <a:ext cx="2133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হিমাগারে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1501800"/>
            <a:ext cx="3947140" cy="2842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40" y="1527304"/>
            <a:ext cx="4469130" cy="31835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1" r="2805" b="1509"/>
          <a:stretch/>
        </p:blipFill>
        <p:spPr>
          <a:xfrm>
            <a:off x="6528435" y="1569805"/>
            <a:ext cx="2891790" cy="34022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80210" y="2693987"/>
            <a:ext cx="4274820" cy="175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তোমার বই খুলো পৃষ্টা </a:t>
            </a:r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৪৩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খাদ্যদ্রব্য সংরক্ষণের উপায় নিরবে পড়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137160"/>
            <a:ext cx="4777740" cy="925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 সাধন 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5450" y="4374199"/>
            <a:ext cx="7391400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তোমার বাড়ির পুকুরে অনেক মাছ ধরলে এখন তুমি মাছ গুলো কী কী উপায়ে সংরক্ষণ করবে ।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0591" y="285749"/>
            <a:ext cx="3188970" cy="750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2">
              <a:avLst/>
            </a:prstTxWarp>
            <a:noAutofit/>
          </a:bodyPr>
          <a:lstStyle/>
          <a:p>
            <a:pPr algn="ctr"/>
            <a:r>
              <a:rPr lang="bn-IN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4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30" y="1543366"/>
            <a:ext cx="3749040" cy="252571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560" y="1512648"/>
            <a:ext cx="3680460" cy="25871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fs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4060" y="1475980"/>
            <a:ext cx="3505200" cy="26255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24000" y="4329596"/>
            <a:ext cx="7315200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  রকমের  ফলমূল ও সবজি কী কী উপায়ে সংরক্ষণ করা যায় তার একটি তালিকা তৈরি কর ।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09060" y="171450"/>
            <a:ext cx="3657600" cy="868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2">
              <a:avLst/>
            </a:prstTxWarp>
            <a:no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8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fru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57350" y="1475980"/>
            <a:ext cx="3630932" cy="2682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5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8720" y="1446415"/>
            <a:ext cx="64008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 algn="ctr">
              <a:buFont typeface="Wingdings" panose="05000000000000000000" pitchFamily="2" charset="2"/>
              <a:buChar char="q"/>
            </a:pPr>
            <a:r>
              <a:rPr lang="bn-BD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ধান, চাল ও গম সংরক্ষণের উপায় কী ?  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6880" y="2153653"/>
            <a:ext cx="2667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ক.</a:t>
            </a:r>
            <a:r>
              <a:rPr lang="bn-BD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ফ্রিজে  </a:t>
            </a:r>
            <a:r>
              <a:rPr lang="bn-BD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রেখে 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50" y="2069193"/>
            <a:ext cx="2667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3495" y="2884489"/>
            <a:ext cx="349377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রোদে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শুকিয়ে  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43550" y="2884489"/>
            <a:ext cx="2667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লবণ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5414" y="3615325"/>
            <a:ext cx="7477125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3200" b="1" dirty="0">
                <a:solidFill>
                  <a:srgbClr val="0C54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মাংস, তরকারি, ফল কিভাবে সংরক্ষণ করবে ?    </a:t>
            </a:r>
            <a:endParaRPr lang="en-US" sz="3200" b="1" dirty="0">
              <a:solidFill>
                <a:srgbClr val="0C540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22120" y="4284605"/>
            <a:ext cx="2667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লবণ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1150" y="4231584"/>
            <a:ext cx="2667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3495" y="5007061"/>
            <a:ext cx="372237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রোদে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শুকিয়ে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5460" y="5009756"/>
            <a:ext cx="2667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ঘ.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ফ্রিজে 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রেখে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7860" y="342334"/>
            <a:ext cx="73152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সঠিক উত্তরের পাশে টিক চিহ্ন(     ) দাও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L-Shape 15"/>
          <p:cNvSpPr/>
          <p:nvPr/>
        </p:nvSpPr>
        <p:spPr>
          <a:xfrm rot="19623499">
            <a:off x="6650045" y="491261"/>
            <a:ext cx="537830" cy="290997"/>
          </a:xfrm>
          <a:prstGeom prst="corner">
            <a:avLst>
              <a:gd name="adj1" fmla="val 37719"/>
              <a:gd name="adj2" fmla="val 47951"/>
            </a:avLst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-Shape 16"/>
          <p:cNvSpPr/>
          <p:nvPr/>
        </p:nvSpPr>
        <p:spPr>
          <a:xfrm rot="19623499">
            <a:off x="2085664" y="2931203"/>
            <a:ext cx="537830" cy="290997"/>
          </a:xfrm>
          <a:prstGeom prst="corner">
            <a:avLst>
              <a:gd name="adj1" fmla="val 37719"/>
              <a:gd name="adj2" fmla="val 47951"/>
            </a:avLst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-Shape 17"/>
          <p:cNvSpPr/>
          <p:nvPr/>
        </p:nvSpPr>
        <p:spPr>
          <a:xfrm rot="19623499">
            <a:off x="5971865" y="5032238"/>
            <a:ext cx="537830" cy="290997"/>
          </a:xfrm>
          <a:prstGeom prst="corner">
            <a:avLst>
              <a:gd name="adj1" fmla="val 37719"/>
              <a:gd name="adj2" fmla="val 47951"/>
            </a:avLst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2260" y="392185"/>
            <a:ext cx="5105400" cy="64633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3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6102" y="1468599"/>
            <a:ext cx="3497418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fru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97843" y="1506699"/>
            <a:ext cx="3630932" cy="1714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dfgsd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1" y="3457260"/>
            <a:ext cx="3513774" cy="1784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dsfsf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40351" y="3435035"/>
            <a:ext cx="3554609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91540" y="5263835"/>
            <a:ext cx="9166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 ছবিতে দেখানো খাদ্য গুলোর সংরক্ষণের উপায় লিখ ।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_594_97566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761824" y="1522096"/>
            <a:ext cx="3941746" cy="2682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838325" y="4423729"/>
            <a:ext cx="67818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পিঠা বা </a:t>
            </a:r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ফলমূল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কিভাবে তুমি সংরক্ষণ করবে এর বিভিন্ন উপায় লিখে আনবে ।   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94710" y="228600"/>
            <a:ext cx="3669030" cy="96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প্রজেক্ট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7" name="Picture 6" descr="fru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80" y="1522096"/>
            <a:ext cx="3630932" cy="2682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2280" y="282258"/>
            <a:ext cx="4343400" cy="646331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সবাই ভাল থেকো   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280" y="1800542"/>
            <a:ext cx="4795837" cy="3114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454</TotalTime>
  <Words>368</Words>
  <Application>Microsoft Office PowerPoint</Application>
  <PresentationFormat>Custom</PresentationFormat>
  <Paragraphs>70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Century Schoolbook</vt:lpstr>
      <vt:lpstr>Corbel</vt:lpstr>
      <vt:lpstr>NikoshBAN</vt:lpstr>
      <vt:lpstr>Wingdings</vt:lpstr>
      <vt:lpstr>Feathered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54</cp:revision>
  <dcterms:modified xsi:type="dcterms:W3CDTF">2019-09-25T17:08:20Z</dcterms:modified>
</cp:coreProperties>
</file>