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jp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79" r:id="rId5"/>
    <p:sldId id="284" r:id="rId6"/>
    <p:sldId id="257" r:id="rId7"/>
    <p:sldId id="277" r:id="rId8"/>
    <p:sldId id="260" r:id="rId9"/>
    <p:sldId id="283" r:id="rId10"/>
    <p:sldId id="261" r:id="rId11"/>
    <p:sldId id="262" r:id="rId12"/>
    <p:sldId id="280" r:id="rId13"/>
    <p:sldId id="264" r:id="rId14"/>
    <p:sldId id="263" r:id="rId15"/>
    <p:sldId id="265" r:id="rId16"/>
    <p:sldId id="266" r:id="rId17"/>
    <p:sldId id="268" r:id="rId18"/>
    <p:sldId id="281" r:id="rId19"/>
    <p:sldId id="267" r:id="rId20"/>
    <p:sldId id="269" r:id="rId21"/>
    <p:sldId id="270" r:id="rId22"/>
    <p:sldId id="278" r:id="rId23"/>
    <p:sldId id="272" r:id="rId24"/>
    <p:sldId id="273" r:id="rId25"/>
    <p:sldId id="274" r:id="rId26"/>
    <p:sldId id="275" r:id="rId27"/>
    <p:sldId id="276" r:id="rId2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mir hossain" initials="ah" lastIdx="1" clrIdx="0">
    <p:extLst>
      <p:ext uri="{19B8F6BF-5375-455C-9EA6-DF929625EA0E}">
        <p15:presenceInfo xmlns:p15="http://schemas.microsoft.com/office/powerpoint/2012/main" userId="18dd2081d995f7d2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1116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9-10-28T19:12:13.694" idx="1">
    <p:pos x="5419" y="1197"/>
    <p:text/>
    <p:extLst>
      <p:ext uri="{C676402C-5697-4E1C-873F-D02D1690AC5C}">
        <p15:threadingInfo xmlns:p15="http://schemas.microsoft.com/office/powerpoint/2012/main" timeZoneBias="-360"/>
      </p:ext>
    </p:extLst>
  </p:cm>
</p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20CC11B-7A59-405D-B8F0-7C4DA95AC173}" type="doc">
      <dgm:prSet loTypeId="urn:microsoft.com/office/officeart/2005/8/layout/radial1" loCatId="cycle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063AA22B-0B75-4474-A5A0-F9B8E1E1A7F6}">
      <dgm:prSet phldrT="[Text]" custT="1"/>
      <dgm:spPr>
        <a:solidFill>
          <a:srgbClr val="FF0000"/>
        </a:solidFill>
      </dgm:spPr>
      <dgm:t>
        <a:bodyPr/>
        <a:lstStyle/>
        <a:p>
          <a:r>
            <a:rPr lang="en-US" sz="3200" dirty="0" err="1">
              <a:solidFill>
                <a:srgbClr val="6600FF"/>
              </a:solidFill>
              <a:latin typeface="NikoshBAN" pitchFamily="2" charset="0"/>
              <a:cs typeface="NikoshBAN" pitchFamily="2" charset="0"/>
            </a:rPr>
            <a:t>দুর্যোগ</a:t>
          </a:r>
          <a:endParaRPr lang="en-US" sz="3200" dirty="0">
            <a:solidFill>
              <a:srgbClr val="6600FF"/>
            </a:solidFill>
            <a:latin typeface="NikoshBAN" pitchFamily="2" charset="0"/>
            <a:cs typeface="NikoshBAN" pitchFamily="2" charset="0"/>
          </a:endParaRPr>
        </a:p>
      </dgm:t>
    </dgm:pt>
    <dgm:pt modelId="{F5917BEA-0F28-49AE-80E1-36A95E9BDBE6}" type="parTrans" cxnId="{D4C20BB1-48BE-4A85-9D10-32E1B9D84DFE}">
      <dgm:prSet/>
      <dgm:spPr/>
      <dgm:t>
        <a:bodyPr/>
        <a:lstStyle/>
        <a:p>
          <a:endParaRPr lang="en-US"/>
        </a:p>
      </dgm:t>
    </dgm:pt>
    <dgm:pt modelId="{02B05005-2E58-4935-9959-114A80ABD9E8}" type="sibTrans" cxnId="{D4C20BB1-48BE-4A85-9D10-32E1B9D84DFE}">
      <dgm:prSet/>
      <dgm:spPr/>
      <dgm:t>
        <a:bodyPr/>
        <a:lstStyle/>
        <a:p>
          <a:endParaRPr lang="en-US"/>
        </a:p>
      </dgm:t>
    </dgm:pt>
    <dgm:pt modelId="{AFA77AAF-689C-4531-9A94-DAA666CB1EEC}">
      <dgm:prSet phldrT="[Text]" custT="1"/>
      <dgm:spPr>
        <a:solidFill>
          <a:srgbClr val="7030A0"/>
        </a:solidFill>
      </dgm:spPr>
      <dgm:t>
        <a:bodyPr/>
        <a:lstStyle/>
        <a:p>
          <a:r>
            <a:rPr lang="en-US" sz="3200" dirty="0" err="1">
              <a:solidFill>
                <a:schemeClr val="accent2"/>
              </a:solidFill>
              <a:latin typeface="NikoshBAN" pitchFamily="2" charset="0"/>
              <a:ea typeface="Calibri" pitchFamily="34" charset="0"/>
              <a:cs typeface="NikoshBAN" pitchFamily="2" charset="0"/>
            </a:rPr>
            <a:t>বন্যা</a:t>
          </a:r>
          <a:endParaRPr lang="en-US" sz="2100" dirty="0">
            <a:solidFill>
              <a:schemeClr val="accent2"/>
            </a:solidFill>
          </a:endParaRPr>
        </a:p>
      </dgm:t>
    </dgm:pt>
    <dgm:pt modelId="{D112CD29-2C51-4909-8796-E6825C133CA4}" type="parTrans" cxnId="{096CC760-51DC-4F11-B73D-74BF3067E63C}">
      <dgm:prSet/>
      <dgm:spPr/>
      <dgm:t>
        <a:bodyPr/>
        <a:lstStyle/>
        <a:p>
          <a:endParaRPr lang="en-US"/>
        </a:p>
      </dgm:t>
    </dgm:pt>
    <dgm:pt modelId="{1AE1508B-4CF3-4DB1-8335-5A70BEBAAF3B}" type="sibTrans" cxnId="{096CC760-51DC-4F11-B73D-74BF3067E63C}">
      <dgm:prSet/>
      <dgm:spPr/>
      <dgm:t>
        <a:bodyPr/>
        <a:lstStyle/>
        <a:p>
          <a:endParaRPr lang="en-US"/>
        </a:p>
      </dgm:t>
    </dgm:pt>
    <dgm:pt modelId="{BAF4CC44-79FE-45C0-9CF7-EE631D9684E3}">
      <dgm:prSet phldrT="[Text]" custT="1"/>
      <dgm:spPr>
        <a:solidFill>
          <a:schemeClr val="accent6">
            <a:lumMod val="75000"/>
          </a:schemeClr>
        </a:solidFill>
      </dgm:spPr>
      <dgm:t>
        <a:bodyPr/>
        <a:lstStyle/>
        <a:p>
          <a:r>
            <a:rPr lang="en-US" sz="3600" dirty="0" err="1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খরা</a:t>
          </a:r>
          <a:endParaRPr lang="en-US" sz="3600" dirty="0">
            <a:solidFill>
              <a:schemeClr val="accent3">
                <a:lumMod val="75000"/>
              </a:schemeClr>
            </a:solidFill>
            <a:latin typeface="NikoshBAN" pitchFamily="2" charset="0"/>
            <a:cs typeface="NikoshBAN" pitchFamily="2" charset="0"/>
          </a:endParaRPr>
        </a:p>
      </dgm:t>
    </dgm:pt>
    <dgm:pt modelId="{54F1B04F-DBD4-4DF0-A784-D8840A3AFDB7}" type="parTrans" cxnId="{B5817A4F-8D11-470F-9E0C-663DEF6FCCF4}">
      <dgm:prSet/>
      <dgm:spPr/>
      <dgm:t>
        <a:bodyPr/>
        <a:lstStyle/>
        <a:p>
          <a:endParaRPr lang="en-US"/>
        </a:p>
      </dgm:t>
    </dgm:pt>
    <dgm:pt modelId="{411FE437-8DDB-4207-835A-E3CEA8CB857D}" type="sibTrans" cxnId="{B5817A4F-8D11-470F-9E0C-663DEF6FCCF4}">
      <dgm:prSet/>
      <dgm:spPr/>
      <dgm:t>
        <a:bodyPr/>
        <a:lstStyle/>
        <a:p>
          <a:endParaRPr lang="en-US"/>
        </a:p>
      </dgm:t>
    </dgm:pt>
    <dgm:pt modelId="{9D22BDD4-977B-4563-BF7E-91E167DC62D7}">
      <dgm:prSet phldrT="[Text]"/>
      <dgm:spPr>
        <a:solidFill>
          <a:srgbClr val="002060"/>
        </a:solidFill>
      </dgm:spPr>
      <dgm:t>
        <a:bodyPr/>
        <a:lstStyle/>
        <a:p>
          <a:r>
            <a:rPr lang="en-US" dirty="0" err="1">
              <a:solidFill>
                <a:srgbClr val="00B0F0"/>
              </a:solidFill>
              <a:latin typeface="NikoshBAN" pitchFamily="2" charset="0"/>
              <a:cs typeface="NikoshBAN" pitchFamily="2" charset="0"/>
            </a:rPr>
            <a:t>সাইক্লোন</a:t>
          </a:r>
          <a:endParaRPr lang="en-US" dirty="0">
            <a:solidFill>
              <a:srgbClr val="00B0F0"/>
            </a:solidFill>
          </a:endParaRPr>
        </a:p>
      </dgm:t>
    </dgm:pt>
    <dgm:pt modelId="{0DF26EA1-9CE9-4F4B-ACF1-B8416226D96C}" type="parTrans" cxnId="{05DF6499-6B62-40EF-B25B-B945F7ED5847}">
      <dgm:prSet/>
      <dgm:spPr/>
      <dgm:t>
        <a:bodyPr/>
        <a:lstStyle/>
        <a:p>
          <a:endParaRPr lang="en-US"/>
        </a:p>
      </dgm:t>
    </dgm:pt>
    <dgm:pt modelId="{D5C9BEDB-B629-48D8-B909-5BF768032161}" type="sibTrans" cxnId="{05DF6499-6B62-40EF-B25B-B945F7ED5847}">
      <dgm:prSet/>
      <dgm:spPr/>
      <dgm:t>
        <a:bodyPr/>
        <a:lstStyle/>
        <a:p>
          <a:endParaRPr lang="en-US"/>
        </a:p>
      </dgm:t>
    </dgm:pt>
    <dgm:pt modelId="{859DA9E0-6FDC-4676-823D-02640C59C1AC}">
      <dgm:prSet phldrT="[Text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en-US" sz="2000" dirty="0" err="1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ভূমিকম্প</a:t>
          </a:r>
          <a:endParaRPr lang="en-US" sz="2000" dirty="0">
            <a:solidFill>
              <a:schemeClr val="accent6">
                <a:lumMod val="50000"/>
              </a:schemeClr>
            </a:solidFill>
          </a:endParaRPr>
        </a:p>
      </dgm:t>
    </dgm:pt>
    <dgm:pt modelId="{0E0EC328-E406-4605-B2DA-552FB912A796}" type="parTrans" cxnId="{F383994C-B75D-4584-B73B-5FDB1716F05F}">
      <dgm:prSet/>
      <dgm:spPr/>
      <dgm:t>
        <a:bodyPr/>
        <a:lstStyle/>
        <a:p>
          <a:endParaRPr lang="en-US"/>
        </a:p>
      </dgm:t>
    </dgm:pt>
    <dgm:pt modelId="{4A8DD8B3-C829-4705-8765-79254A3BA4E5}" type="sibTrans" cxnId="{F383994C-B75D-4584-B73B-5FDB1716F05F}">
      <dgm:prSet/>
      <dgm:spPr/>
      <dgm:t>
        <a:bodyPr/>
        <a:lstStyle/>
        <a:p>
          <a:endParaRPr lang="en-US"/>
        </a:p>
      </dgm:t>
    </dgm:pt>
    <dgm:pt modelId="{D73A3C06-1F46-4793-93CF-6950BD95F091}" type="pres">
      <dgm:prSet presAssocID="{220CC11B-7A59-405D-B8F0-7C4DA95AC173}" presName="cycle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56ACC7C2-205E-4C48-B457-4F60E8F0A6B5}" type="pres">
      <dgm:prSet presAssocID="{063AA22B-0B75-4474-A5A0-F9B8E1E1A7F6}" presName="centerShape" presStyleLbl="node0" presStyleIdx="0" presStyleCnt="1" custScaleX="108925" custScaleY="118002"/>
      <dgm:spPr/>
    </dgm:pt>
    <dgm:pt modelId="{CF6FF218-4232-4F4A-83EE-ADF0EDC42956}" type="pres">
      <dgm:prSet presAssocID="{D112CD29-2C51-4909-8796-E6825C133CA4}" presName="Name9" presStyleLbl="parChTrans1D2" presStyleIdx="0" presStyleCnt="4"/>
      <dgm:spPr/>
    </dgm:pt>
    <dgm:pt modelId="{9CC067ED-13F2-467A-BC09-CB8D4F5115E8}" type="pres">
      <dgm:prSet presAssocID="{D112CD29-2C51-4909-8796-E6825C133CA4}" presName="connTx" presStyleLbl="parChTrans1D2" presStyleIdx="0" presStyleCnt="4"/>
      <dgm:spPr/>
    </dgm:pt>
    <dgm:pt modelId="{747ADE6D-C318-411F-A559-41EF77D3621E}" type="pres">
      <dgm:prSet presAssocID="{AFA77AAF-689C-4531-9A94-DAA666CB1EEC}" presName="node" presStyleLbl="node1" presStyleIdx="0" presStyleCnt="4" custRadScaleRad="101017" custRadScaleInc="2270">
        <dgm:presLayoutVars>
          <dgm:bulletEnabled val="1"/>
        </dgm:presLayoutVars>
      </dgm:prSet>
      <dgm:spPr/>
    </dgm:pt>
    <dgm:pt modelId="{ECED6719-7878-405D-A6CF-46DBFD61E8DE}" type="pres">
      <dgm:prSet presAssocID="{54F1B04F-DBD4-4DF0-A784-D8840A3AFDB7}" presName="Name9" presStyleLbl="parChTrans1D2" presStyleIdx="1" presStyleCnt="4"/>
      <dgm:spPr/>
    </dgm:pt>
    <dgm:pt modelId="{3A3755F1-5A20-47C9-9C6E-81111A514632}" type="pres">
      <dgm:prSet presAssocID="{54F1B04F-DBD4-4DF0-A784-D8840A3AFDB7}" presName="connTx" presStyleLbl="parChTrans1D2" presStyleIdx="1" presStyleCnt="4"/>
      <dgm:spPr/>
    </dgm:pt>
    <dgm:pt modelId="{DED51CEA-0F1F-4070-A924-A4AF80B4D17C}" type="pres">
      <dgm:prSet presAssocID="{BAF4CC44-79FE-45C0-9CF7-EE631D9684E3}" presName="node" presStyleLbl="node1" presStyleIdx="1" presStyleCnt="4" custScaleY="113616" custRadScaleRad="101132" custRadScaleInc="-2120">
        <dgm:presLayoutVars>
          <dgm:bulletEnabled val="1"/>
        </dgm:presLayoutVars>
      </dgm:prSet>
      <dgm:spPr/>
    </dgm:pt>
    <dgm:pt modelId="{44A390E6-1228-47A1-98BC-0B5E216D1981}" type="pres">
      <dgm:prSet presAssocID="{0DF26EA1-9CE9-4F4B-ACF1-B8416226D96C}" presName="Name9" presStyleLbl="parChTrans1D2" presStyleIdx="2" presStyleCnt="4"/>
      <dgm:spPr/>
    </dgm:pt>
    <dgm:pt modelId="{4AA79BC6-EC98-4FE8-A2B0-E7839CD012B1}" type="pres">
      <dgm:prSet presAssocID="{0DF26EA1-9CE9-4F4B-ACF1-B8416226D96C}" presName="connTx" presStyleLbl="parChTrans1D2" presStyleIdx="2" presStyleCnt="4"/>
      <dgm:spPr/>
    </dgm:pt>
    <dgm:pt modelId="{1D9F7E19-76C3-41AF-8A2E-EEEB7E8F468F}" type="pres">
      <dgm:prSet presAssocID="{9D22BDD4-977B-4563-BF7E-91E167DC62D7}" presName="node" presStyleLbl="node1" presStyleIdx="2" presStyleCnt="4">
        <dgm:presLayoutVars>
          <dgm:bulletEnabled val="1"/>
        </dgm:presLayoutVars>
      </dgm:prSet>
      <dgm:spPr/>
    </dgm:pt>
    <dgm:pt modelId="{D868BF11-D39A-488E-9162-1B3D237509C1}" type="pres">
      <dgm:prSet presAssocID="{0E0EC328-E406-4605-B2DA-552FB912A796}" presName="Name9" presStyleLbl="parChTrans1D2" presStyleIdx="3" presStyleCnt="4"/>
      <dgm:spPr/>
    </dgm:pt>
    <dgm:pt modelId="{AE0A24B4-B07D-4E1D-80F0-02E275E5C198}" type="pres">
      <dgm:prSet presAssocID="{0E0EC328-E406-4605-B2DA-552FB912A796}" presName="connTx" presStyleLbl="parChTrans1D2" presStyleIdx="3" presStyleCnt="4"/>
      <dgm:spPr/>
    </dgm:pt>
    <dgm:pt modelId="{52493D9D-30A2-414C-AACE-CFE5B2625A68}" type="pres">
      <dgm:prSet presAssocID="{859DA9E0-6FDC-4676-823D-02640C59C1AC}" presName="node" presStyleLbl="node1" presStyleIdx="3" presStyleCnt="4" custScaleX="107146" custScaleY="118002" custRadScaleRad="105461" custRadScaleInc="3683">
        <dgm:presLayoutVars>
          <dgm:bulletEnabled val="1"/>
        </dgm:presLayoutVars>
      </dgm:prSet>
      <dgm:spPr/>
    </dgm:pt>
  </dgm:ptLst>
  <dgm:cxnLst>
    <dgm:cxn modelId="{8F160901-C6BC-438E-96DB-A9C25EC7F95D}" type="presOf" srcId="{220CC11B-7A59-405D-B8F0-7C4DA95AC173}" destId="{D73A3C06-1F46-4793-93CF-6950BD95F091}" srcOrd="0" destOrd="0" presId="urn:microsoft.com/office/officeart/2005/8/layout/radial1"/>
    <dgm:cxn modelId="{A4DF2C3E-FB91-4D66-AB2F-DDE9757F67A8}" type="presOf" srcId="{9D22BDD4-977B-4563-BF7E-91E167DC62D7}" destId="{1D9F7E19-76C3-41AF-8A2E-EEEB7E8F468F}" srcOrd="0" destOrd="0" presId="urn:microsoft.com/office/officeart/2005/8/layout/radial1"/>
    <dgm:cxn modelId="{096CC760-51DC-4F11-B73D-74BF3067E63C}" srcId="{063AA22B-0B75-4474-A5A0-F9B8E1E1A7F6}" destId="{AFA77AAF-689C-4531-9A94-DAA666CB1EEC}" srcOrd="0" destOrd="0" parTransId="{D112CD29-2C51-4909-8796-E6825C133CA4}" sibTransId="{1AE1508B-4CF3-4DB1-8335-5A70BEBAAF3B}"/>
    <dgm:cxn modelId="{9DACC66B-47F9-4F29-9C94-C9E68B65D891}" type="presOf" srcId="{54F1B04F-DBD4-4DF0-A784-D8840A3AFDB7}" destId="{3A3755F1-5A20-47C9-9C6E-81111A514632}" srcOrd="1" destOrd="0" presId="urn:microsoft.com/office/officeart/2005/8/layout/radial1"/>
    <dgm:cxn modelId="{F383994C-B75D-4584-B73B-5FDB1716F05F}" srcId="{063AA22B-0B75-4474-A5A0-F9B8E1E1A7F6}" destId="{859DA9E0-6FDC-4676-823D-02640C59C1AC}" srcOrd="3" destOrd="0" parTransId="{0E0EC328-E406-4605-B2DA-552FB912A796}" sibTransId="{4A8DD8B3-C829-4705-8765-79254A3BA4E5}"/>
    <dgm:cxn modelId="{B5817A4F-8D11-470F-9E0C-663DEF6FCCF4}" srcId="{063AA22B-0B75-4474-A5A0-F9B8E1E1A7F6}" destId="{BAF4CC44-79FE-45C0-9CF7-EE631D9684E3}" srcOrd="1" destOrd="0" parTransId="{54F1B04F-DBD4-4DF0-A784-D8840A3AFDB7}" sibTransId="{411FE437-8DDB-4207-835A-E3CEA8CB857D}"/>
    <dgm:cxn modelId="{E2095A55-7BB9-4303-AE8C-1A134D477A3B}" type="presOf" srcId="{859DA9E0-6FDC-4676-823D-02640C59C1AC}" destId="{52493D9D-30A2-414C-AACE-CFE5B2625A68}" srcOrd="0" destOrd="0" presId="urn:microsoft.com/office/officeart/2005/8/layout/radial1"/>
    <dgm:cxn modelId="{F8415894-8E14-4191-9177-F5AFB884BEF5}" type="presOf" srcId="{D112CD29-2C51-4909-8796-E6825C133CA4}" destId="{CF6FF218-4232-4F4A-83EE-ADF0EDC42956}" srcOrd="0" destOrd="0" presId="urn:microsoft.com/office/officeart/2005/8/layout/radial1"/>
    <dgm:cxn modelId="{05DF6499-6B62-40EF-B25B-B945F7ED5847}" srcId="{063AA22B-0B75-4474-A5A0-F9B8E1E1A7F6}" destId="{9D22BDD4-977B-4563-BF7E-91E167DC62D7}" srcOrd="2" destOrd="0" parTransId="{0DF26EA1-9CE9-4F4B-ACF1-B8416226D96C}" sibTransId="{D5C9BEDB-B629-48D8-B909-5BF768032161}"/>
    <dgm:cxn modelId="{52F50AAA-507D-4D35-9B02-D53BB4444AE7}" type="presOf" srcId="{063AA22B-0B75-4474-A5A0-F9B8E1E1A7F6}" destId="{56ACC7C2-205E-4C48-B457-4F60E8F0A6B5}" srcOrd="0" destOrd="0" presId="urn:microsoft.com/office/officeart/2005/8/layout/radial1"/>
    <dgm:cxn modelId="{D4C20BB1-48BE-4A85-9D10-32E1B9D84DFE}" srcId="{220CC11B-7A59-405D-B8F0-7C4DA95AC173}" destId="{063AA22B-0B75-4474-A5A0-F9B8E1E1A7F6}" srcOrd="0" destOrd="0" parTransId="{F5917BEA-0F28-49AE-80E1-36A95E9BDBE6}" sibTransId="{02B05005-2E58-4935-9959-114A80ABD9E8}"/>
    <dgm:cxn modelId="{5E905EBB-4F89-486D-BC9C-1159EFE4DDA7}" type="presOf" srcId="{54F1B04F-DBD4-4DF0-A784-D8840A3AFDB7}" destId="{ECED6719-7878-405D-A6CF-46DBFD61E8DE}" srcOrd="0" destOrd="0" presId="urn:microsoft.com/office/officeart/2005/8/layout/radial1"/>
    <dgm:cxn modelId="{F0854ABB-49E8-4CB2-8AAA-FD42D8195CC8}" type="presOf" srcId="{D112CD29-2C51-4909-8796-E6825C133CA4}" destId="{9CC067ED-13F2-467A-BC09-CB8D4F5115E8}" srcOrd="1" destOrd="0" presId="urn:microsoft.com/office/officeart/2005/8/layout/radial1"/>
    <dgm:cxn modelId="{6B85BFBF-E9D9-43D4-87DE-2A721F8C4E48}" type="presOf" srcId="{0DF26EA1-9CE9-4F4B-ACF1-B8416226D96C}" destId="{44A390E6-1228-47A1-98BC-0B5E216D1981}" srcOrd="0" destOrd="0" presId="urn:microsoft.com/office/officeart/2005/8/layout/radial1"/>
    <dgm:cxn modelId="{3DEA19DF-82A4-4CA7-9816-703B5BABFB45}" type="presOf" srcId="{0DF26EA1-9CE9-4F4B-ACF1-B8416226D96C}" destId="{4AA79BC6-EC98-4FE8-A2B0-E7839CD012B1}" srcOrd="1" destOrd="0" presId="urn:microsoft.com/office/officeart/2005/8/layout/radial1"/>
    <dgm:cxn modelId="{CB3D83E3-9269-4A71-B95C-FF3343C54344}" type="presOf" srcId="{0E0EC328-E406-4605-B2DA-552FB912A796}" destId="{AE0A24B4-B07D-4E1D-80F0-02E275E5C198}" srcOrd="1" destOrd="0" presId="urn:microsoft.com/office/officeart/2005/8/layout/radial1"/>
    <dgm:cxn modelId="{57FAFBE9-0669-420F-9C7F-5B7A11812BC1}" type="presOf" srcId="{AFA77AAF-689C-4531-9A94-DAA666CB1EEC}" destId="{747ADE6D-C318-411F-A559-41EF77D3621E}" srcOrd="0" destOrd="0" presId="urn:microsoft.com/office/officeart/2005/8/layout/radial1"/>
    <dgm:cxn modelId="{51CF1DF9-A2A5-4E3E-B980-EB1C29DF9096}" type="presOf" srcId="{0E0EC328-E406-4605-B2DA-552FB912A796}" destId="{D868BF11-D39A-488E-9162-1B3D237509C1}" srcOrd="0" destOrd="0" presId="urn:microsoft.com/office/officeart/2005/8/layout/radial1"/>
    <dgm:cxn modelId="{C71587FA-58EC-4787-8F51-AC7D7E3C17CC}" type="presOf" srcId="{BAF4CC44-79FE-45C0-9CF7-EE631D9684E3}" destId="{DED51CEA-0F1F-4070-A924-A4AF80B4D17C}" srcOrd="0" destOrd="0" presId="urn:microsoft.com/office/officeart/2005/8/layout/radial1"/>
    <dgm:cxn modelId="{73135F8F-8A03-4BB0-B255-743AC8020671}" type="presParOf" srcId="{D73A3C06-1F46-4793-93CF-6950BD95F091}" destId="{56ACC7C2-205E-4C48-B457-4F60E8F0A6B5}" srcOrd="0" destOrd="0" presId="urn:microsoft.com/office/officeart/2005/8/layout/radial1"/>
    <dgm:cxn modelId="{2650F74D-0FE3-4993-A31A-0EA013B76BE8}" type="presParOf" srcId="{D73A3C06-1F46-4793-93CF-6950BD95F091}" destId="{CF6FF218-4232-4F4A-83EE-ADF0EDC42956}" srcOrd="1" destOrd="0" presId="urn:microsoft.com/office/officeart/2005/8/layout/radial1"/>
    <dgm:cxn modelId="{6F370894-5246-4FCE-B905-39DFF81C8599}" type="presParOf" srcId="{CF6FF218-4232-4F4A-83EE-ADF0EDC42956}" destId="{9CC067ED-13F2-467A-BC09-CB8D4F5115E8}" srcOrd="0" destOrd="0" presId="urn:microsoft.com/office/officeart/2005/8/layout/radial1"/>
    <dgm:cxn modelId="{B617E8DA-03DF-4651-BD96-B42E87FB564E}" type="presParOf" srcId="{D73A3C06-1F46-4793-93CF-6950BD95F091}" destId="{747ADE6D-C318-411F-A559-41EF77D3621E}" srcOrd="2" destOrd="0" presId="urn:microsoft.com/office/officeart/2005/8/layout/radial1"/>
    <dgm:cxn modelId="{DF0F899C-E414-4696-A34B-7E3BB62E9B99}" type="presParOf" srcId="{D73A3C06-1F46-4793-93CF-6950BD95F091}" destId="{ECED6719-7878-405D-A6CF-46DBFD61E8DE}" srcOrd="3" destOrd="0" presId="urn:microsoft.com/office/officeart/2005/8/layout/radial1"/>
    <dgm:cxn modelId="{61CB63F0-968D-4DEB-A7EB-A705C12FA7DE}" type="presParOf" srcId="{ECED6719-7878-405D-A6CF-46DBFD61E8DE}" destId="{3A3755F1-5A20-47C9-9C6E-81111A514632}" srcOrd="0" destOrd="0" presId="urn:microsoft.com/office/officeart/2005/8/layout/radial1"/>
    <dgm:cxn modelId="{78C9B089-A676-46B9-89C0-DA553F428E6D}" type="presParOf" srcId="{D73A3C06-1F46-4793-93CF-6950BD95F091}" destId="{DED51CEA-0F1F-4070-A924-A4AF80B4D17C}" srcOrd="4" destOrd="0" presId="urn:microsoft.com/office/officeart/2005/8/layout/radial1"/>
    <dgm:cxn modelId="{E751541B-30A5-4E67-AAA1-880236A659FC}" type="presParOf" srcId="{D73A3C06-1F46-4793-93CF-6950BD95F091}" destId="{44A390E6-1228-47A1-98BC-0B5E216D1981}" srcOrd="5" destOrd="0" presId="urn:microsoft.com/office/officeart/2005/8/layout/radial1"/>
    <dgm:cxn modelId="{93F37025-478D-4D71-85EA-FAF112EF8085}" type="presParOf" srcId="{44A390E6-1228-47A1-98BC-0B5E216D1981}" destId="{4AA79BC6-EC98-4FE8-A2B0-E7839CD012B1}" srcOrd="0" destOrd="0" presId="urn:microsoft.com/office/officeart/2005/8/layout/radial1"/>
    <dgm:cxn modelId="{CA16713F-E7EF-4916-A99E-ED5FAF6516CE}" type="presParOf" srcId="{D73A3C06-1F46-4793-93CF-6950BD95F091}" destId="{1D9F7E19-76C3-41AF-8A2E-EEEB7E8F468F}" srcOrd="6" destOrd="0" presId="urn:microsoft.com/office/officeart/2005/8/layout/radial1"/>
    <dgm:cxn modelId="{AC468441-6A5A-4184-B3F2-D8BFE4D41C95}" type="presParOf" srcId="{D73A3C06-1F46-4793-93CF-6950BD95F091}" destId="{D868BF11-D39A-488E-9162-1B3D237509C1}" srcOrd="7" destOrd="0" presId="urn:microsoft.com/office/officeart/2005/8/layout/radial1"/>
    <dgm:cxn modelId="{6D8A4524-937D-45FD-BABA-AC6044A1C4AB}" type="presParOf" srcId="{D868BF11-D39A-488E-9162-1B3D237509C1}" destId="{AE0A24B4-B07D-4E1D-80F0-02E275E5C198}" srcOrd="0" destOrd="0" presId="urn:microsoft.com/office/officeart/2005/8/layout/radial1"/>
    <dgm:cxn modelId="{8CBC4B56-2EB7-496C-AD5F-1CC0CA4AA82C}" type="presParOf" srcId="{D73A3C06-1F46-4793-93CF-6950BD95F091}" destId="{52493D9D-30A2-414C-AACE-CFE5B2625A68}" srcOrd="8" destOrd="0" presId="urn:microsoft.com/office/officeart/2005/8/layout/radial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6ACC7C2-205E-4C48-B457-4F60E8F0A6B5}">
      <dsp:nvSpPr>
        <dsp:cNvPr id="0" name=""/>
        <dsp:cNvSpPr/>
      </dsp:nvSpPr>
      <dsp:spPr>
        <a:xfrm>
          <a:off x="2431801" y="1418012"/>
          <a:ext cx="1274192" cy="1380374"/>
        </a:xfrm>
        <a:prstGeom prst="ellipse">
          <a:avLst/>
        </a:prstGeom>
        <a:solidFill>
          <a:srgbClr val="FF0000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rgbClr val="6600FF"/>
              </a:solidFill>
              <a:latin typeface="NikoshBAN" pitchFamily="2" charset="0"/>
              <a:cs typeface="NikoshBAN" pitchFamily="2" charset="0"/>
            </a:rPr>
            <a:t>দুর্যোগ</a:t>
          </a:r>
          <a:endParaRPr lang="en-US" sz="3200" kern="1200" dirty="0">
            <a:solidFill>
              <a:srgbClr val="6600FF"/>
            </a:solidFill>
            <a:latin typeface="NikoshBAN" pitchFamily="2" charset="0"/>
            <a:cs typeface="NikoshBAN" pitchFamily="2" charset="0"/>
          </a:endParaRPr>
        </a:p>
      </dsp:txBody>
      <dsp:txXfrm>
        <a:off x="2618402" y="1620163"/>
        <a:ext cx="900990" cy="976072"/>
      </dsp:txXfrm>
    </dsp:sp>
    <dsp:sp modelId="{CF6FF218-4232-4F4A-83EE-ADF0EDC42956}">
      <dsp:nvSpPr>
        <dsp:cNvPr id="0" name=""/>
        <dsp:cNvSpPr/>
      </dsp:nvSpPr>
      <dsp:spPr>
        <a:xfrm rot="16261833">
          <a:off x="2959301" y="1276648"/>
          <a:ext cx="248489" cy="34541"/>
        </a:xfrm>
        <a:custGeom>
          <a:avLst/>
          <a:gdLst/>
          <a:ahLst/>
          <a:cxnLst/>
          <a:rect l="0" t="0" r="0" b="0"/>
          <a:pathLst>
            <a:path>
              <a:moveTo>
                <a:pt x="0" y="17270"/>
              </a:moveTo>
              <a:lnTo>
                <a:pt x="248489" y="1727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77333" y="1287706"/>
        <a:ext cx="12424" cy="12424"/>
      </dsp:txXfrm>
    </dsp:sp>
    <dsp:sp modelId="{747ADE6D-C318-411F-A559-41EF77D3621E}">
      <dsp:nvSpPr>
        <dsp:cNvPr id="0" name=""/>
        <dsp:cNvSpPr/>
      </dsp:nvSpPr>
      <dsp:spPr>
        <a:xfrm>
          <a:off x="2511405" y="0"/>
          <a:ext cx="1169789" cy="1169789"/>
        </a:xfrm>
        <a:prstGeom prst="ellipse">
          <a:avLst/>
        </a:prstGeom>
        <a:solidFill>
          <a:srgbClr val="7030A0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 err="1">
              <a:solidFill>
                <a:schemeClr val="accent2"/>
              </a:solidFill>
              <a:latin typeface="NikoshBAN" pitchFamily="2" charset="0"/>
              <a:ea typeface="Calibri" pitchFamily="34" charset="0"/>
              <a:cs typeface="NikoshBAN" pitchFamily="2" charset="0"/>
            </a:rPr>
            <a:t>বন্যা</a:t>
          </a:r>
          <a:endParaRPr lang="en-US" sz="2100" kern="1200" dirty="0">
            <a:solidFill>
              <a:schemeClr val="accent2"/>
            </a:solidFill>
          </a:endParaRPr>
        </a:p>
      </dsp:txBody>
      <dsp:txXfrm>
        <a:off x="2682717" y="171312"/>
        <a:ext cx="827165" cy="827165"/>
      </dsp:txXfrm>
    </dsp:sp>
    <dsp:sp modelId="{ECED6719-7878-405D-A6CF-46DBFD61E8DE}">
      <dsp:nvSpPr>
        <dsp:cNvPr id="0" name=""/>
        <dsp:cNvSpPr/>
      </dsp:nvSpPr>
      <dsp:spPr>
        <a:xfrm rot="21542760">
          <a:off x="3705897" y="2077684"/>
          <a:ext cx="316785" cy="34541"/>
        </a:xfrm>
        <a:custGeom>
          <a:avLst/>
          <a:gdLst/>
          <a:ahLst/>
          <a:cxnLst/>
          <a:rect l="0" t="0" r="0" b="0"/>
          <a:pathLst>
            <a:path>
              <a:moveTo>
                <a:pt x="0" y="17270"/>
              </a:moveTo>
              <a:lnTo>
                <a:pt x="316785" y="1727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856370" y="2087035"/>
        <a:ext cx="15839" cy="15839"/>
      </dsp:txXfrm>
    </dsp:sp>
    <dsp:sp modelId="{DED51CEA-0F1F-4070-A924-A4AF80B4D17C}">
      <dsp:nvSpPr>
        <dsp:cNvPr id="0" name=""/>
        <dsp:cNvSpPr/>
      </dsp:nvSpPr>
      <dsp:spPr>
        <a:xfrm>
          <a:off x="4022598" y="1418045"/>
          <a:ext cx="1169789" cy="1329067"/>
        </a:xfrm>
        <a:prstGeom prst="ellipse">
          <a:avLst/>
        </a:prstGeom>
        <a:solidFill>
          <a:schemeClr val="accent6">
            <a:lumMod val="75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 dirty="0" err="1">
              <a:solidFill>
                <a:schemeClr val="accent3">
                  <a:lumMod val="75000"/>
                </a:schemeClr>
              </a:solidFill>
              <a:latin typeface="NikoshBAN" pitchFamily="2" charset="0"/>
              <a:cs typeface="NikoshBAN" pitchFamily="2" charset="0"/>
            </a:rPr>
            <a:t>খরা</a:t>
          </a:r>
          <a:endParaRPr lang="en-US" sz="3600" kern="1200" dirty="0">
            <a:solidFill>
              <a:schemeClr val="accent3">
                <a:lumMod val="75000"/>
              </a:schemeClr>
            </a:solidFill>
            <a:latin typeface="NikoshBAN" pitchFamily="2" charset="0"/>
            <a:cs typeface="NikoshBAN" pitchFamily="2" charset="0"/>
          </a:endParaRPr>
        </a:p>
      </dsp:txBody>
      <dsp:txXfrm>
        <a:off x="4193910" y="1612682"/>
        <a:ext cx="827165" cy="939793"/>
      </dsp:txXfrm>
    </dsp:sp>
    <dsp:sp modelId="{44A390E6-1228-47A1-98BC-0B5E216D1981}">
      <dsp:nvSpPr>
        <dsp:cNvPr id="0" name=""/>
        <dsp:cNvSpPr/>
      </dsp:nvSpPr>
      <dsp:spPr>
        <a:xfrm rot="5400000">
          <a:off x="2945647" y="2904367"/>
          <a:ext cx="246501" cy="34541"/>
        </a:xfrm>
        <a:custGeom>
          <a:avLst/>
          <a:gdLst/>
          <a:ahLst/>
          <a:cxnLst/>
          <a:rect l="0" t="0" r="0" b="0"/>
          <a:pathLst>
            <a:path>
              <a:moveTo>
                <a:pt x="0" y="17270"/>
              </a:moveTo>
              <a:lnTo>
                <a:pt x="246501" y="1727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3062735" y="2915475"/>
        <a:ext cx="12325" cy="12325"/>
      </dsp:txXfrm>
    </dsp:sp>
    <dsp:sp modelId="{1D9F7E19-76C3-41AF-8A2E-EEEB7E8F468F}">
      <dsp:nvSpPr>
        <dsp:cNvPr id="0" name=""/>
        <dsp:cNvSpPr/>
      </dsp:nvSpPr>
      <dsp:spPr>
        <a:xfrm>
          <a:off x="2484003" y="3044889"/>
          <a:ext cx="1169789" cy="1169789"/>
        </a:xfrm>
        <a:prstGeom prst="ellipse">
          <a:avLst/>
        </a:prstGeom>
        <a:solidFill>
          <a:srgbClr val="002060"/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300" kern="1200" dirty="0" err="1">
              <a:solidFill>
                <a:srgbClr val="00B0F0"/>
              </a:solidFill>
              <a:latin typeface="NikoshBAN" pitchFamily="2" charset="0"/>
              <a:cs typeface="NikoshBAN" pitchFamily="2" charset="0"/>
            </a:rPr>
            <a:t>সাইক্লোন</a:t>
          </a:r>
          <a:endParaRPr lang="en-US" sz="2300" kern="1200" dirty="0">
            <a:solidFill>
              <a:srgbClr val="00B0F0"/>
            </a:solidFill>
          </a:endParaRPr>
        </a:p>
      </dsp:txBody>
      <dsp:txXfrm>
        <a:off x="2655315" y="3216201"/>
        <a:ext cx="827165" cy="827165"/>
      </dsp:txXfrm>
    </dsp:sp>
    <dsp:sp modelId="{D868BF11-D39A-488E-9162-1B3D237509C1}">
      <dsp:nvSpPr>
        <dsp:cNvPr id="0" name=""/>
        <dsp:cNvSpPr/>
      </dsp:nvSpPr>
      <dsp:spPr>
        <a:xfrm rot="10899441">
          <a:off x="2091295" y="2067573"/>
          <a:ext cx="340804" cy="34541"/>
        </a:xfrm>
        <a:custGeom>
          <a:avLst/>
          <a:gdLst/>
          <a:ahLst/>
          <a:cxnLst/>
          <a:rect l="0" t="0" r="0" b="0"/>
          <a:pathLst>
            <a:path>
              <a:moveTo>
                <a:pt x="0" y="17270"/>
              </a:moveTo>
              <a:lnTo>
                <a:pt x="340804" y="17270"/>
              </a:lnTo>
            </a:path>
          </a:pathLst>
        </a:custGeom>
        <a:noFill/>
        <a:ln w="25400" cap="flat" cmpd="sng" algn="ctr">
          <a:solidFill>
            <a:schemeClr val="accent2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 rot="10800000">
        <a:off x="2253177" y="2076324"/>
        <a:ext cx="17040" cy="17040"/>
      </dsp:txXfrm>
    </dsp:sp>
    <dsp:sp modelId="{52493D9D-30A2-414C-AACE-CFE5B2625A68}">
      <dsp:nvSpPr>
        <dsp:cNvPr id="0" name=""/>
        <dsp:cNvSpPr/>
      </dsp:nvSpPr>
      <dsp:spPr>
        <a:xfrm>
          <a:off x="838201" y="1371601"/>
          <a:ext cx="1253382" cy="1380374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254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>
              <a:solidFill>
                <a:schemeClr val="accent6">
                  <a:lumMod val="50000"/>
                </a:schemeClr>
              </a:solidFill>
              <a:latin typeface="NikoshBAN" pitchFamily="2" charset="0"/>
              <a:cs typeface="NikoshBAN" pitchFamily="2" charset="0"/>
            </a:rPr>
            <a:t>ভূমিকম্প</a:t>
          </a:r>
          <a:endParaRPr lang="en-US" sz="2000" kern="1200" dirty="0">
            <a:solidFill>
              <a:schemeClr val="accent6">
                <a:lumMod val="50000"/>
              </a:schemeClr>
            </a:solidFill>
          </a:endParaRPr>
        </a:p>
      </dsp:txBody>
      <dsp:txXfrm>
        <a:off x="1021755" y="1573752"/>
        <a:ext cx="886274" cy="97607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7DC39-CB65-401E-B617-6BC6836BF670}" type="datetimeFigureOut">
              <a:rPr lang="en-US" smtClean="0"/>
              <a:pPr/>
              <a:t>10/28/2019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16F7A9-C8D4-402A-8E14-B6A5CDFFF2D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wmf"/><Relationship Id="rId5" Type="http://schemas.openxmlformats.org/officeDocument/2006/relationships/oleObject" Target="../embeddings/oleObject1.bin"/><Relationship Id="rId4" Type="http://schemas.openxmlformats.org/officeDocument/2006/relationships/image" Target="../media/image11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image" Target="../media/image11.jpeg"/><Relationship Id="rId7" Type="http://schemas.openxmlformats.org/officeDocument/2006/relationships/diagramColors" Target="../diagrams/colors1.xml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jpeg"/><Relationship Id="rId4" Type="http://schemas.openxmlformats.org/officeDocument/2006/relationships/image" Target="../media/image11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228600" y="228600"/>
            <a:ext cx="8763000" cy="1143000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28575"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IN" sz="54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পাঠে সবাইকে স্বাগতম</a:t>
            </a:r>
            <a:endParaRPr lang="en-US" sz="54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  <a:p>
            <a:pPr algn="ctr"/>
            <a:endParaRPr lang="en-US" dirty="0"/>
          </a:p>
        </p:txBody>
      </p:sp>
      <p:pic>
        <p:nvPicPr>
          <p:cNvPr id="5" name="Picture 4" descr="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47800"/>
            <a:ext cx="8763000" cy="5181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D96885-7299-476B-B335-F19AD00638EF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n-US" dirty="0" err="1">
                <a:solidFill>
                  <a:srgbClr val="7030A0"/>
                </a:solidFill>
              </a:rPr>
              <a:t>পরিচিতি</a:t>
            </a:r>
            <a:r>
              <a:rPr lang="en-US" dirty="0"/>
              <a:t> 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3ECD7E9-B167-43EF-8DA1-55A03F9F875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marL="0" indent="0">
              <a:buNone/>
            </a:pPr>
            <a:r>
              <a:rPr lang="bn-IN" dirty="0"/>
              <a:t>   </a:t>
            </a:r>
            <a:r>
              <a:rPr lang="bn-IN" dirty="0">
                <a:solidFill>
                  <a:srgbClr val="0070C0"/>
                </a:solidFill>
              </a:rPr>
              <a:t>মোঃআমির হোসেন </a:t>
            </a:r>
          </a:p>
          <a:p>
            <a:pPr marL="0" indent="0">
              <a:buNone/>
            </a:pPr>
            <a:r>
              <a:rPr lang="bn-IN" dirty="0"/>
              <a:t>    </a:t>
            </a:r>
            <a:r>
              <a:rPr lang="bn-IN" sz="2400" dirty="0">
                <a:solidFill>
                  <a:srgbClr val="C00000"/>
                </a:solidFill>
              </a:rPr>
              <a:t>প্রধান শিক্ষক </a:t>
            </a:r>
          </a:p>
          <a:p>
            <a:pPr marL="0" indent="0">
              <a:buNone/>
            </a:pPr>
            <a:r>
              <a:rPr lang="bn-IN" sz="2000" dirty="0"/>
              <a:t> </a:t>
            </a:r>
            <a:r>
              <a:rPr lang="bn-IN" sz="2000" dirty="0">
                <a:solidFill>
                  <a:srgbClr val="7030A0"/>
                </a:solidFill>
              </a:rPr>
              <a:t>পাল্লা মাহবুব আদর্শ উচ্চ বিদ্যালয় </a:t>
            </a:r>
          </a:p>
          <a:p>
            <a:pPr marL="0" indent="0">
              <a:buNone/>
            </a:pPr>
            <a:r>
              <a:rPr lang="bn-IN" sz="2000" dirty="0">
                <a:solidFill>
                  <a:srgbClr val="7030A0"/>
                </a:solidFill>
              </a:rPr>
              <a:t>     পাল্লা-চাটখিল-নোয়াখালী</a:t>
            </a:r>
            <a:r>
              <a:rPr lang="bn-IN" dirty="0">
                <a:solidFill>
                  <a:srgbClr val="7030A0"/>
                </a:solidFill>
              </a:rPr>
              <a:t> </a:t>
            </a:r>
          </a:p>
          <a:p>
            <a:pPr marL="0" indent="0">
              <a:buNone/>
            </a:pPr>
            <a:r>
              <a:rPr lang="bn-IN" sz="2000" dirty="0"/>
              <a:t>   </a:t>
            </a:r>
            <a:r>
              <a:rPr lang="bn-IN" sz="2000" dirty="0">
                <a:solidFill>
                  <a:srgbClr val="00B0F0"/>
                </a:solidFill>
              </a:rPr>
              <a:t>মোবাইল-০১৭১২৯০৬৯৬৫</a:t>
            </a:r>
            <a:r>
              <a:rPr lang="bn-IN" dirty="0"/>
              <a:t> </a:t>
            </a:r>
            <a:endParaRPr lang="en-US" dirty="0"/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3B3D5D6C-88F8-4156-9650-F2B6D3C3B2B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6800" y="1676400"/>
            <a:ext cx="2971800" cy="2438400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FCE0E97-5313-4058-930F-A7EB7660545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267200"/>
            <a:ext cx="9144000" cy="2590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533400" y="457200"/>
            <a:ext cx="8305800" cy="6019800"/>
            <a:chOff x="533400" y="457200"/>
            <a:chExt cx="8305800" cy="6019800"/>
          </a:xfrm>
        </p:grpSpPr>
        <p:sp>
          <p:nvSpPr>
            <p:cNvPr id="6" name="Rectangle 5"/>
            <p:cNvSpPr/>
            <p:nvPr/>
          </p:nvSpPr>
          <p:spPr>
            <a:xfrm>
              <a:off x="533400" y="609600"/>
              <a:ext cx="4114800" cy="5715000"/>
            </a:xfrm>
            <a:prstGeom prst="rect">
              <a:avLst/>
            </a:prstGeom>
            <a:ln>
              <a:solidFill>
                <a:schemeClr val="accent2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Oval 3"/>
            <p:cNvSpPr/>
            <p:nvPr/>
          </p:nvSpPr>
          <p:spPr>
            <a:xfrm>
              <a:off x="4900246" y="457200"/>
              <a:ext cx="3938954" cy="6019800"/>
            </a:xfrm>
            <a:prstGeom prst="ellipse">
              <a:avLst/>
            </a:prstGeom>
            <a:ln w="5715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lvl="0"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2800" dirty="0" err="1">
                  <a:solidFill>
                    <a:schemeClr val="tx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শ্রেণি</a:t>
              </a:r>
              <a:r>
                <a:rPr lang="en-US" sz="2800" dirty="0">
                  <a:solidFill>
                    <a:schemeClr val="tx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:</a:t>
              </a:r>
              <a:r>
                <a:rPr lang="bn-IN" sz="2800" dirty="0">
                  <a:solidFill>
                    <a:schemeClr val="tx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 নবম</a:t>
              </a:r>
              <a:endParaRPr lang="en-US" sz="28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3200" dirty="0" err="1">
                  <a:solidFill>
                    <a:srgbClr val="6600FF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অধ্যায়</a:t>
              </a:r>
              <a:r>
                <a:rPr lang="en-US" sz="3200" dirty="0">
                  <a:solidFill>
                    <a:srgbClr val="6600FF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: </a:t>
              </a:r>
              <a:r>
                <a:rPr lang="en-US" sz="3200" dirty="0" err="1">
                  <a:solidFill>
                    <a:srgbClr val="6600FF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নবম</a:t>
              </a:r>
              <a:endPara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endParaRP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bn-IN" sz="3200" dirty="0">
                  <a:solidFill>
                    <a:schemeClr val="tx1"/>
                  </a:solidFill>
                  <a:latin typeface="NikoshBAN" pitchFamily="2" charset="0"/>
                  <a:ea typeface="Calibri" pitchFamily="34" charset="0"/>
                  <a:cs typeface="NikoshBAN" pitchFamily="2" charset="0"/>
                </a:rPr>
                <a:t>দুর্যোগের সাথে বসবাস</a:t>
              </a:r>
            </a:p>
            <a:p>
              <a:pPr lvl="0"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US" sz="2800" b="1" dirty="0">
                  <a:solidFill>
                    <a:srgbClr val="B20E93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solidFill>
                    <a:srgbClr val="B20E93"/>
                  </a:solidFill>
                  <a:latin typeface="NikoshBAN" pitchFamily="2" charset="0"/>
                  <a:cs typeface="NikoshBAN" pitchFamily="2" charset="0"/>
                </a:rPr>
                <a:t>সময়</a:t>
              </a:r>
              <a:r>
                <a:rPr lang="en-US" sz="2800" b="1" dirty="0">
                  <a:solidFill>
                    <a:srgbClr val="B20E93"/>
                  </a:solidFill>
                  <a:latin typeface="NikoshBAN" pitchFamily="2" charset="0"/>
                  <a:cs typeface="NikoshBAN" pitchFamily="2" charset="0"/>
                </a:rPr>
                <a:t>: </a:t>
              </a:r>
              <a:r>
                <a:rPr lang="bn-IN" sz="2800" b="1" dirty="0">
                  <a:solidFill>
                    <a:srgbClr val="B20E93"/>
                  </a:solidFill>
                  <a:latin typeface="NikoshBAN" pitchFamily="2" charset="0"/>
                  <a:cs typeface="NikoshBAN" pitchFamily="2" charset="0"/>
                </a:rPr>
                <a:t>৫০</a:t>
              </a:r>
              <a:r>
                <a:rPr lang="en-US" sz="2800" b="1" dirty="0">
                  <a:solidFill>
                    <a:srgbClr val="B20E93"/>
                  </a:solidFill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2800" b="1" dirty="0" err="1">
                  <a:solidFill>
                    <a:srgbClr val="B20E93"/>
                  </a:solidFill>
                  <a:latin typeface="NikoshBAN" pitchFamily="2" charset="0"/>
                  <a:cs typeface="NikoshBAN" pitchFamily="2" charset="0"/>
                </a:rPr>
                <a:t>মিনিট</a:t>
              </a:r>
              <a:endParaRPr lang="en-US" sz="2800" b="1" dirty="0">
                <a:solidFill>
                  <a:srgbClr val="B20E93"/>
                </a:solidFill>
                <a:latin typeface="NikoshBAN" pitchFamily="2" charset="0"/>
                <a:cs typeface="NikoshBAN" pitchFamily="2" charset="0"/>
              </a:endParaRPr>
            </a:p>
          </p:txBody>
        </p:sp>
        <p:pic>
          <p:nvPicPr>
            <p:cNvPr id="1026" name="Picture 2" descr="C:\Users\upalibarua\Desktop\UPALI BARUA ID_05\Image\46367092_2285716638169096_7540659598957477888_n.jpg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609600" y="685800"/>
              <a:ext cx="3984023" cy="5562600"/>
            </a:xfrm>
            <a:prstGeom prst="rect">
              <a:avLst/>
            </a:prstGeom>
            <a:noFill/>
          </p:spPr>
        </p:pic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3200400" y="457200"/>
            <a:ext cx="2743200" cy="5638800"/>
          </a:xfrm>
          <a:prstGeom prst="rect">
            <a:avLst/>
          </a:prstGeom>
          <a:solidFill>
            <a:schemeClr val="accent3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ছবিগুলো</a:t>
            </a:r>
            <a:r>
              <a:rPr lang="en-US" sz="36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6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বলো</a:t>
            </a:r>
            <a:r>
              <a:rPr lang="en-US" sz="36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6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6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পারছ</a:t>
            </a:r>
            <a:r>
              <a:rPr lang="en-US" sz="36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solidFill>
                <a:schemeClr val="accent2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609599" y="2478053"/>
            <a:ext cx="1752600" cy="6096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ঘূর্ণিঝড়</a:t>
            </a:r>
            <a:endParaRPr lang="en-US" sz="24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781800" y="2438400"/>
            <a:ext cx="1752600" cy="6096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762000" y="5867400"/>
            <a:ext cx="1752600" cy="609600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dirty="0" err="1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ভূমিকম্প</a:t>
            </a:r>
            <a:endParaRPr lang="en-US" sz="2400" dirty="0">
              <a:solidFill>
                <a:srgbClr val="FF0000"/>
              </a:solidFill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6934200" y="5867400"/>
            <a:ext cx="1752600" cy="6096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খরা</a:t>
            </a:r>
            <a:endParaRPr lang="en-US" sz="3200" dirty="0">
              <a:solidFill>
                <a:srgbClr val="7030A0"/>
              </a:solidFill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28600" y="228600"/>
            <a:ext cx="2514600" cy="2057400"/>
            <a:chOff x="228600" y="381000"/>
            <a:chExt cx="2514600" cy="1905000"/>
          </a:xfrm>
        </p:grpSpPr>
        <p:sp>
          <p:nvSpPr>
            <p:cNvPr id="7" name="Rectangle 6"/>
            <p:cNvSpPr/>
            <p:nvPr/>
          </p:nvSpPr>
          <p:spPr>
            <a:xfrm>
              <a:off x="228600" y="381000"/>
              <a:ext cx="2514600" cy="190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7a39273c30f34d11e565529f4daa9ebd-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04800" y="457200"/>
              <a:ext cx="2362199" cy="1752600"/>
            </a:xfrm>
            <a:prstGeom prst="rect">
              <a:avLst/>
            </a:prstGeom>
          </p:spPr>
        </p:pic>
      </p:grpSp>
      <p:grpSp>
        <p:nvGrpSpPr>
          <p:cNvPr id="21" name="Group 20"/>
          <p:cNvGrpSpPr/>
          <p:nvPr/>
        </p:nvGrpSpPr>
        <p:grpSpPr>
          <a:xfrm>
            <a:off x="6248400" y="228600"/>
            <a:ext cx="2667000" cy="1981200"/>
            <a:chOff x="6248400" y="381000"/>
            <a:chExt cx="2667000" cy="1828800"/>
          </a:xfrm>
        </p:grpSpPr>
        <p:sp>
          <p:nvSpPr>
            <p:cNvPr id="3" name="Rectangle 2"/>
            <p:cNvSpPr/>
            <p:nvPr/>
          </p:nvSpPr>
          <p:spPr>
            <a:xfrm>
              <a:off x="6248400" y="381000"/>
              <a:ext cx="2667000" cy="1828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7" name="Picture 16" descr="sylhet-flood120170705135849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324600" y="457200"/>
              <a:ext cx="2514600" cy="1682262"/>
            </a:xfrm>
            <a:prstGeom prst="rect">
              <a:avLst/>
            </a:prstGeom>
          </p:spPr>
        </p:pic>
      </p:grpSp>
      <p:grpSp>
        <p:nvGrpSpPr>
          <p:cNvPr id="22" name="Group 21"/>
          <p:cNvGrpSpPr/>
          <p:nvPr/>
        </p:nvGrpSpPr>
        <p:grpSpPr>
          <a:xfrm>
            <a:off x="152400" y="3505200"/>
            <a:ext cx="2667000" cy="2281084"/>
            <a:chOff x="304800" y="3505200"/>
            <a:chExt cx="2514600" cy="1905000"/>
          </a:xfrm>
        </p:grpSpPr>
        <p:sp>
          <p:nvSpPr>
            <p:cNvPr id="2" name="Rectangle 1"/>
            <p:cNvSpPr/>
            <p:nvPr/>
          </p:nvSpPr>
          <p:spPr>
            <a:xfrm>
              <a:off x="304800" y="3505200"/>
              <a:ext cx="2514600" cy="1905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8" name="Picture 17" descr="nepal-earthquake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81000" y="3636579"/>
              <a:ext cx="2362199" cy="1707931"/>
            </a:xfrm>
            <a:prstGeom prst="rect">
              <a:avLst/>
            </a:prstGeom>
          </p:spPr>
        </p:pic>
      </p:grpSp>
      <p:grpSp>
        <p:nvGrpSpPr>
          <p:cNvPr id="23" name="Group 22"/>
          <p:cNvGrpSpPr/>
          <p:nvPr/>
        </p:nvGrpSpPr>
        <p:grpSpPr>
          <a:xfrm>
            <a:off x="6248400" y="3276600"/>
            <a:ext cx="2667000" cy="2438400"/>
            <a:chOff x="6248400" y="3429000"/>
            <a:chExt cx="2667000" cy="2057400"/>
          </a:xfrm>
        </p:grpSpPr>
        <p:sp>
          <p:nvSpPr>
            <p:cNvPr id="4" name="Rectangle 3"/>
            <p:cNvSpPr/>
            <p:nvPr/>
          </p:nvSpPr>
          <p:spPr>
            <a:xfrm>
              <a:off x="6248400" y="3429000"/>
              <a:ext cx="2667000" cy="20574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9" name="Picture 18" descr="khora-l20161205085052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24600" y="3539466"/>
              <a:ext cx="2514600" cy="1870734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 animBg="1"/>
      <p:bldP spid="14" grpId="0" animBg="1"/>
      <p:bldP spid="1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762000"/>
            <a:ext cx="7696200" cy="1524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চিত্রটি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লক্ষ্য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514600"/>
            <a:ext cx="7696200" cy="358140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7" name="Object 6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31637406"/>
              </p:ext>
            </p:extLst>
          </p:nvPr>
        </p:nvGraphicFramePr>
        <p:xfrm>
          <a:off x="1406525" y="3411538"/>
          <a:ext cx="6067425" cy="177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71" name="Packager Shell Object" showAsIcon="1" r:id="rId5" imgW="1994040" imgH="582120" progId="Package">
                  <p:embed/>
                </p:oleObj>
              </mc:Choice>
              <mc:Fallback>
                <p:oleObj name="Packager Shell Object" showAsIcon="1" r:id="rId5" imgW="1994040" imgH="582120" progId="Package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06525" y="3411538"/>
                        <a:ext cx="6067425" cy="17732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447800" y="1600200"/>
            <a:ext cx="6324600" cy="685800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কেন</a:t>
            </a:r>
            <a:r>
              <a:rPr lang="en-US" sz="4000" dirty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এরূপ</a:t>
            </a:r>
            <a:r>
              <a:rPr lang="en-US" sz="4000" dirty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অবস্থার</a:t>
            </a:r>
            <a:r>
              <a:rPr lang="en-US" sz="4000" dirty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4000" dirty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4000" dirty="0">
                <a:solidFill>
                  <a:schemeClr val="accent3"/>
                </a:solidFill>
                <a:latin typeface="NikoshBAN" pitchFamily="2" charset="0"/>
                <a:cs typeface="NikoshBAN" pitchFamily="2" charset="0"/>
              </a:rPr>
              <a:t>?</a:t>
            </a:r>
            <a:endParaRPr lang="en-US" sz="2800" dirty="0">
              <a:solidFill>
                <a:schemeClr val="accent3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524000" y="2819400"/>
            <a:ext cx="6248400" cy="1828800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যুগের</a:t>
            </a:r>
            <a:r>
              <a:rPr lang="en-US" sz="5400" dirty="0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solidFill>
                  <a:schemeClr val="accent6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endParaRPr lang="en-US" sz="2000" dirty="0">
              <a:solidFill>
                <a:schemeClr val="accent6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Half Frame 10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Half Frame 11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6669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1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1" animBg="1"/>
      <p:bldP spid="9" grpId="2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228600" y="0"/>
            <a:ext cx="8686800" cy="6858000"/>
            <a:chOff x="228600" y="0"/>
            <a:chExt cx="8686800" cy="6858000"/>
          </a:xfrm>
          <a:solidFill>
            <a:schemeClr val="accent6"/>
          </a:solidFill>
        </p:grpSpPr>
        <p:sp>
          <p:nvSpPr>
            <p:cNvPr id="2" name="Oval 1"/>
            <p:cNvSpPr/>
            <p:nvPr/>
          </p:nvSpPr>
          <p:spPr>
            <a:xfrm>
              <a:off x="228600" y="0"/>
              <a:ext cx="8686800" cy="6858000"/>
            </a:xfrm>
            <a:prstGeom prst="ellipse">
              <a:avLst/>
            </a:prstGeom>
            <a:grpFill/>
            <a:ln w="38100"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Rounded Rectangle 2"/>
            <p:cNvSpPr/>
            <p:nvPr/>
          </p:nvSpPr>
          <p:spPr>
            <a:xfrm>
              <a:off x="685800" y="1828800"/>
              <a:ext cx="7772400" cy="762000"/>
            </a:xfrm>
            <a:prstGeom prst="roundRect">
              <a:avLst/>
            </a:prstGeom>
            <a:grpFill/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sz="4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আজকের</a:t>
              </a:r>
              <a:r>
                <a:rPr lang="en-US" sz="4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  </a:t>
              </a:r>
              <a:r>
                <a:rPr lang="en-US" sz="4800" dirty="0" err="1">
                  <a:solidFill>
                    <a:schemeClr val="tx1">
                      <a:lumMod val="50000"/>
                      <a:lumOff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পাঠ</a:t>
              </a:r>
              <a:r>
                <a:rPr lang="en-US" sz="48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NikoshBAN" pitchFamily="2" charset="0"/>
                  <a:cs typeface="NikoshBAN" pitchFamily="2" charset="0"/>
                </a:rPr>
                <a:t>:</a:t>
              </a:r>
              <a:endPara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NikoshBAN" pitchFamily="2" charset="0"/>
                <a:cs typeface="NikoshBAN" pitchFamily="2" charset="0"/>
              </a:endParaRPr>
            </a:p>
          </p:txBody>
        </p:sp>
      </p:grpSp>
      <p:sp>
        <p:nvSpPr>
          <p:cNvPr id="4" name="Flowchart: Decision 3"/>
          <p:cNvSpPr/>
          <p:nvPr/>
        </p:nvSpPr>
        <p:spPr>
          <a:xfrm>
            <a:off x="457200" y="2743200"/>
            <a:ext cx="8229600" cy="3429000"/>
          </a:xfrm>
          <a:prstGeom prst="flowChartDecision">
            <a:avLst/>
          </a:prstGeom>
          <a:solidFill>
            <a:srgbClr val="FFFF00"/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2000" dirty="0">
              <a:solidFill>
                <a:schemeClr val="tx1"/>
              </a:solidFill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bn-IN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দুর্যোগ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(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বন্যা,খরা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সাইক্লোন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)</a:t>
            </a:r>
            <a:r>
              <a:rPr lang="bn-IN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স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ৃষ্টির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কারণ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প্রতিরোধ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মোকাবিলার</a:t>
            </a:r>
            <a:r>
              <a:rPr lang="en-US" sz="3200" dirty="0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chemeClr val="accent2">
                    <a:lumMod val="75000"/>
                  </a:schemeClr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কৌশল</a:t>
            </a:r>
            <a:endParaRPr lang="bn-IN" sz="4400" dirty="0">
              <a:solidFill>
                <a:schemeClr val="accent2">
                  <a:lumMod val="75000"/>
                </a:schemeClr>
              </a:solidFill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lvl="0" algn="ctr"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4000" dirty="0">
              <a:solidFill>
                <a:srgbClr val="0000FF"/>
              </a:solidFill>
              <a:latin typeface="NikoshBAN" pitchFamily="2" charset="0"/>
              <a:ea typeface="Calibri" pitchFamily="34" charset="0"/>
              <a:cs typeface="NikoshBAN" pitchFamily="2" charset="0"/>
            </a:endParaRPr>
          </a:p>
        </p:txBody>
      </p:sp>
      <p:sp>
        <p:nvSpPr>
          <p:cNvPr id="8" name="Half Frame 7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Half Frame 10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6669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7200" y="2362200"/>
            <a:ext cx="8153400" cy="1295400"/>
          </a:xfrm>
          <a:prstGeom prst="rect">
            <a:avLst/>
          </a:prstGeom>
          <a:solidFill>
            <a:schemeClr val="accent1"/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Ø"/>
            </a:pP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এই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পাঠশেষে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48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শিক্ষার্থীরা</a:t>
            </a:r>
            <a:r>
              <a:rPr lang="en-US" sz="48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--</a:t>
            </a:r>
            <a:endParaRPr lang="en-US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Explosion 1 7"/>
          <p:cNvSpPr/>
          <p:nvPr/>
        </p:nvSpPr>
        <p:spPr>
          <a:xfrm>
            <a:off x="914400" y="114300"/>
            <a:ext cx="7543800" cy="2286000"/>
          </a:xfrm>
          <a:prstGeom prst="irregularSeal1">
            <a:avLst/>
          </a:prstGeom>
          <a:solidFill>
            <a:schemeClr val="bg1">
              <a:lumMod val="5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1">
                    <a:lumMod val="75000"/>
                  </a:schemeClr>
                </a:solidFill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solidFill>
                <a:schemeClr val="accent1">
                  <a:lumMod val="7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81000" y="4038600"/>
            <a:ext cx="8229600" cy="2062103"/>
          </a:xfrm>
          <a:prstGeom prst="rect">
            <a:avLst/>
          </a:prstGeom>
          <a:solidFill>
            <a:srgbClr val="00B050"/>
          </a:solidFill>
        </p:spPr>
        <p:txBody>
          <a:bodyPr wrap="square">
            <a:spAutoFit/>
          </a:bodyPr>
          <a:lstStyle/>
          <a:p>
            <a:pPr marL="165100" lvl="2" indent="749300" algn="just">
              <a:buFont typeface="Wingdings" pitchFamily="2" charset="2"/>
              <a:buChar char="v"/>
            </a:pPr>
            <a:endParaRPr lang="en-US" sz="3200" dirty="0">
              <a:latin typeface="NikoshBAN" pitchFamily="2" charset="0"/>
              <a:ea typeface="Calibri" pitchFamily="34" charset="0"/>
              <a:cs typeface="NikoshBAN" pitchFamily="2" charset="0"/>
            </a:endParaRPr>
          </a:p>
          <a:p>
            <a:pPr marL="165100" lvl="2" indent="749300" algn="just">
              <a:buFont typeface="Wingdings" pitchFamily="2" charset="2"/>
              <a:buChar char="v"/>
            </a:pP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বিভিন্ন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ধরনের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bn-IN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দুর্যোগ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ব্যাখ্যা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পারবে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।</a:t>
            </a:r>
          </a:p>
          <a:p>
            <a:pPr marL="165100" lvl="2" indent="749300" algn="just">
              <a:buFont typeface="Wingdings" pitchFamily="2" charset="2"/>
              <a:buChar char="v"/>
            </a:pPr>
            <a:r>
              <a:rPr lang="bn-IN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দুর্যোগ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সৃষ্টির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কারণ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,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প্রতিরোধ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মোকাবেলার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কৌশল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এবং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</a:p>
          <a:p>
            <a:pPr marL="165100" lvl="2" indent="749300" algn="just"/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তাৎক্ষনিক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করণীয়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ব্যাখ্যা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করতে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ea typeface="Calibri" pitchFamily="34" charset="0"/>
                <a:cs typeface="NikoshBAN" pitchFamily="2" charset="0"/>
              </a:rPr>
              <a:t>পারবে</a:t>
            </a:r>
            <a:r>
              <a:rPr lang="en-US" sz="3200" dirty="0">
                <a:latin typeface="NikoshBAN" pitchFamily="2" charset="0"/>
                <a:ea typeface="Calibri" pitchFamily="34" charset="0"/>
                <a:cs typeface="NikoshBAN" pitchFamily="2" charset="0"/>
              </a:rPr>
              <a:t>।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762000"/>
            <a:ext cx="7848600" cy="1524000"/>
          </a:xfrm>
          <a:prstGeom prst="rect">
            <a:avLst/>
          </a:prstGeom>
          <a:solidFill>
            <a:schemeClr val="accent4"/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as-IN" dirty="0">
                <a:latin typeface="NikoshBAN" pitchFamily="2" charset="0"/>
                <a:cs typeface="NikoshBAN" pitchFamily="2" charset="0"/>
              </a:rPr>
              <a:t> </a:t>
            </a:r>
            <a:r>
              <a:rPr lang="as-IN" sz="2800" b="1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দুর্যোগ</a:t>
            </a:r>
            <a:r>
              <a:rPr lang="as-IN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 হচ্ছে প্রাকৃতিক অথবা মানব সৃষ্ট ক্ষতিকর দূর্ঘটনা</a:t>
            </a:r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বিশেষ। এর</a:t>
            </a:r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as-IN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বাহ্যিকভাবে ক্ষতিসাধন, জীবনহানি কিংবা পরিবেশগতভাবে ব্যাপক পরিবর্তন দেখা দে</a:t>
            </a:r>
            <a:r>
              <a:rPr lang="en-US" sz="2800" dirty="0">
                <a:solidFill>
                  <a:schemeClr val="accent3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য়।</a:t>
            </a:r>
          </a:p>
        </p:txBody>
      </p:sp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245295545"/>
              </p:ext>
            </p:extLst>
          </p:nvPr>
        </p:nvGraphicFramePr>
        <p:xfrm>
          <a:off x="1143000" y="2438400"/>
          <a:ext cx="6096000" cy="4216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ACC7C2-205E-4C48-B457-4F60E8F0A6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graphicEl>
                                              <a:dgm id="{56ACC7C2-205E-4C48-B457-4F60E8F0A6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F6FF218-4232-4F4A-83EE-ADF0EDC4295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>
                                            <p:graphicEl>
                                              <a:dgm id="{CF6FF218-4232-4F4A-83EE-ADF0EDC4295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47ADE6D-C318-411F-A559-41EF77D3621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>
                                            <p:graphicEl>
                                              <a:dgm id="{747ADE6D-C318-411F-A559-41EF77D3621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CED6719-7878-405D-A6CF-46DBFD61E8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>
                                            <p:graphicEl>
                                              <a:dgm id="{ECED6719-7878-405D-A6CF-46DBFD61E8D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ED51CEA-0F1F-4070-A924-A4AF80B4D17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>
                                            <p:graphicEl>
                                              <a:dgm id="{DED51CEA-0F1F-4070-A924-A4AF80B4D17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4A390E6-1228-47A1-98BC-0B5E216D19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graphicEl>
                                              <a:dgm id="{44A390E6-1228-47A1-98BC-0B5E216D19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D9F7E19-76C3-41AF-8A2E-EEEB7E8F46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>
                                            <p:graphicEl>
                                              <a:dgm id="{1D9F7E19-76C3-41AF-8A2E-EEEB7E8F46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868BF11-D39A-488E-9162-1B3D237509C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5">
                                            <p:graphicEl>
                                              <a:dgm id="{D868BF11-D39A-488E-9162-1B3D237509C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2493D9D-30A2-414C-AACE-CFE5B2625A6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">
                                            <p:graphicEl>
                                              <a:dgm id="{52493D9D-30A2-414C-AACE-CFE5B2625A68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Half Frame 2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4495800"/>
            <a:ext cx="7924800" cy="1676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000" b="1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r>
              <a:rPr lang="en-US" sz="3000" b="1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: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ভারী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বর্ষণ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উজানের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অববাহিকা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আসা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খুব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সহজে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সাগরে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পেরে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ভরে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দুকুল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ছাপিয়ে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গেলে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তাকে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r>
              <a:rPr lang="en-US" sz="30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0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3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pPr algn="just"/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2000" y="762000"/>
            <a:ext cx="7696200" cy="3429000"/>
            <a:chOff x="762000" y="2514600"/>
            <a:chExt cx="7696200" cy="3657600"/>
          </a:xfrm>
        </p:grpSpPr>
        <p:sp>
          <p:nvSpPr>
            <p:cNvPr id="6" name="Rectangle 5"/>
            <p:cNvSpPr/>
            <p:nvPr/>
          </p:nvSpPr>
          <p:spPr>
            <a:xfrm>
              <a:off x="762000" y="2514600"/>
              <a:ext cx="7696200" cy="365760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193636bonna-kk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838200" y="2667000"/>
              <a:ext cx="7543800" cy="33528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Half Frame 3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2438400"/>
            <a:ext cx="7924800" cy="36576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dirty="0">
                <a:latin typeface="NikoshBAN" pitchFamily="2" charset="0"/>
                <a:cs typeface="NikoshBAN" pitchFamily="2" charset="0"/>
              </a:rPr>
              <a:t>  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ভাঙন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বর্জ্য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অব্যস্থাপনার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নদ-নদীর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ধারণ</a:t>
            </a:r>
            <a:endParaRPr lang="en-US" sz="3200" dirty="0">
              <a:solidFill>
                <a:srgbClr val="66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করার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কমে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যাওয়া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v"/>
            </a:pP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মৌসুমী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বায়ুর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বঙ্গোপসাগরের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জোয়ারের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endParaRPr lang="en-US" sz="3200" dirty="0">
              <a:solidFill>
                <a:srgbClr val="6600FF"/>
              </a:solidFill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উজানের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নদ-নদীর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মাধ্যমে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সাগরে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যেতে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পারেনা</a:t>
            </a:r>
            <a:r>
              <a:rPr lang="en-US" sz="3200" dirty="0">
                <a:solidFill>
                  <a:srgbClr val="6600FF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/>
            <a:endParaRPr lang="en-US" sz="2400" dirty="0">
              <a:solidFill>
                <a:srgbClr val="6600FF"/>
              </a:solidFill>
              <a:latin typeface="NikoshBAN" pitchFamily="2" charset="0"/>
              <a:cs typeface="NikoshBAN" pitchFamily="2" charset="0"/>
            </a:endParaRPr>
          </a:p>
          <a:p>
            <a:pPr algn="ctr">
              <a:buFont typeface="Wingdings" pitchFamily="2" charset="2"/>
              <a:buChar char="v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85800" y="762000"/>
            <a:ext cx="7924800" cy="1447800"/>
          </a:xfrm>
          <a:prstGeom prst="rect">
            <a:avLst/>
          </a:prstGeom>
          <a:solidFill>
            <a:schemeClr val="accent3"/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5400" b="1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r>
              <a:rPr lang="en-US" sz="54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সৃষ্টির</a:t>
            </a:r>
            <a:r>
              <a:rPr lang="en-US" sz="54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54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54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:</a:t>
            </a:r>
            <a:endParaRPr lang="en-US" sz="1400" dirty="0">
              <a:solidFill>
                <a:schemeClr val="accent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304800" y="1295400"/>
            <a:ext cx="4800600" cy="2590800"/>
            <a:chOff x="533400" y="3733800"/>
            <a:chExt cx="4876800" cy="2895600"/>
          </a:xfrm>
        </p:grpSpPr>
        <p:sp>
          <p:nvSpPr>
            <p:cNvPr id="3" name="Rectangle 2"/>
            <p:cNvSpPr/>
            <p:nvPr/>
          </p:nvSpPr>
          <p:spPr>
            <a:xfrm>
              <a:off x="533400" y="3733800"/>
              <a:ext cx="4876800" cy="28956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 descr="fb_img_1517895408371_33053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85800" y="3886200"/>
              <a:ext cx="4572000" cy="2590800"/>
            </a:xfrm>
            <a:prstGeom prst="rect">
              <a:avLst/>
            </a:prstGeom>
          </p:spPr>
        </p:pic>
      </p:grpSp>
      <p:sp>
        <p:nvSpPr>
          <p:cNvPr id="5" name="Rectangle 4"/>
          <p:cNvSpPr/>
          <p:nvPr/>
        </p:nvSpPr>
        <p:spPr>
          <a:xfrm>
            <a:off x="5638800" y="1676400"/>
            <a:ext cx="3124200" cy="18288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44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খনন</a:t>
            </a:r>
            <a:r>
              <a:rPr lang="en-US" sz="4400" dirty="0">
                <a:solidFill>
                  <a:schemeClr val="tx2">
                    <a:lumMod val="60000"/>
                    <a:lumOff val="40000"/>
                  </a:schemeClr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2971800" y="4038600"/>
            <a:ext cx="5791200" cy="2514600"/>
            <a:chOff x="457200" y="533400"/>
            <a:chExt cx="5791200" cy="2743200"/>
          </a:xfrm>
        </p:grpSpPr>
        <p:sp>
          <p:nvSpPr>
            <p:cNvPr id="7" name="Rectangle 6"/>
            <p:cNvSpPr/>
            <p:nvPr/>
          </p:nvSpPr>
          <p:spPr>
            <a:xfrm>
              <a:off x="457200" y="533400"/>
              <a:ext cx="5791200" cy="2743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tista-barrage1-626x365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09600" y="762000"/>
              <a:ext cx="5486400" cy="2362200"/>
            </a:xfrm>
            <a:prstGeom prst="rect">
              <a:avLst/>
            </a:prstGeom>
          </p:spPr>
        </p:pic>
      </p:grpSp>
      <p:sp>
        <p:nvSpPr>
          <p:cNvPr id="9" name="Rectangle 8"/>
          <p:cNvSpPr/>
          <p:nvPr/>
        </p:nvSpPr>
        <p:spPr>
          <a:xfrm>
            <a:off x="457200" y="4343400"/>
            <a:ext cx="2286000" cy="19812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বাঁধ</a:t>
            </a:r>
            <a:r>
              <a:rPr lang="en-US" sz="4000" dirty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‍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381000" y="228600"/>
            <a:ext cx="8382000" cy="9906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8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8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800" dirty="0">
                <a:solidFill>
                  <a:schemeClr val="accent2"/>
                </a:solidFill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1828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57200" y="533400"/>
            <a:ext cx="8229600" cy="3657600"/>
            <a:chOff x="3810000" y="3505200"/>
            <a:chExt cx="4724400" cy="2667000"/>
          </a:xfrm>
        </p:grpSpPr>
        <p:sp>
          <p:nvSpPr>
            <p:cNvPr id="8" name="Rectangle 7"/>
            <p:cNvSpPr/>
            <p:nvPr/>
          </p:nvSpPr>
          <p:spPr>
            <a:xfrm>
              <a:off x="3810000" y="3505200"/>
              <a:ext cx="4724400" cy="2667000"/>
            </a:xfrm>
            <a:prstGeom prst="rect">
              <a:avLst/>
            </a:prstGeom>
          </p:spPr>
          <p:style>
            <a:lnRef idx="3">
              <a:schemeClr val="lt1"/>
            </a:lnRef>
            <a:fillRef idx="1">
              <a:schemeClr val="accent5"/>
            </a:fillRef>
            <a:effectRef idx="1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jpg-2-560x290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962400" y="3733800"/>
              <a:ext cx="4419600" cy="2286000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1981200" y="4876800"/>
            <a:ext cx="5181600" cy="1295400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44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শাসন</a:t>
            </a:r>
            <a:endParaRPr lang="en-US" sz="28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609600" y="3124200"/>
            <a:ext cx="8001000" cy="2590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endParaRPr lang="en-US" sz="2800" b="1" dirty="0"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v"/>
            </a:pP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বন্যার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হাত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রক্ষা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পেতে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খনন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এদের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ধারণ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ক্ষমতা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বাড়াতে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নিয়ন্ত্রণ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বাঁধ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‍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নির্মাণ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নদী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শাসন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অর্থা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ৎ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নদীর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পাড়ে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সিমেন্টের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বস্তা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,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বালির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বস্তা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কাঠ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  <a:p>
            <a:pPr algn="just"/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বাঁশের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ঢিবি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তৈরী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  <a:endParaRPr lang="en-US" dirty="0"/>
          </a:p>
          <a:p>
            <a:pPr algn="ctr"/>
            <a:endParaRPr lang="en-US" dirty="0"/>
          </a:p>
        </p:txBody>
      </p:sp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685800" y="1143000"/>
            <a:ext cx="7924800" cy="1295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জানলাম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বন্যা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প্রতিরোধ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মোকাবিলায়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করণীয়</a:t>
            </a:r>
            <a:endParaRPr lang="en-US" sz="2000" dirty="0">
              <a:solidFill>
                <a:srgbClr val="00B05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762000"/>
            <a:ext cx="4191000" cy="3733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: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কমতে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কমতে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পানিশূণ্য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গেলে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জন্মাতে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 err="1">
                <a:latin typeface="NikoshBAN" pitchFamily="2" charset="0"/>
                <a:cs typeface="NikoshBAN" pitchFamily="2" charset="0"/>
              </a:rPr>
              <a:t>পারেনা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609600" y="4800600"/>
            <a:ext cx="8001000" cy="13716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2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ব্রিটিশদের</a:t>
            </a:r>
            <a:r>
              <a:rPr lang="en-US" sz="2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মতে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একটানা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দুই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সপ্তাহ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০.২৫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মি.মি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বৃষ্টিপাত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22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আমেরিকানদের</a:t>
            </a:r>
            <a:r>
              <a:rPr lang="en-US" sz="2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মতে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একটানা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৩০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দিন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সময়ের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মধ্যে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২৪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ঘন্টায়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৬.২৪ </a:t>
            </a:r>
          </a:p>
          <a:p>
            <a:r>
              <a:rPr lang="en-US" sz="22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মিলিমিটার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বৃষ্টি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নামে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200" dirty="0" err="1">
                <a:latin typeface="NikoshBAN" pitchFamily="2" charset="0"/>
                <a:cs typeface="NikoshBAN" pitchFamily="2" charset="0"/>
              </a:rPr>
              <a:t>পরিচিত</a:t>
            </a:r>
            <a:r>
              <a:rPr lang="en-US" sz="22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685800" y="762000"/>
            <a:ext cx="3276600" cy="3657600"/>
            <a:chOff x="2514600" y="3352800"/>
            <a:chExt cx="6172200" cy="2895600"/>
          </a:xfrm>
        </p:grpSpPr>
        <p:sp>
          <p:nvSpPr>
            <p:cNvPr id="7" name="Rectangle 6"/>
            <p:cNvSpPr/>
            <p:nvPr/>
          </p:nvSpPr>
          <p:spPr>
            <a:xfrm>
              <a:off x="2514600" y="3352800"/>
              <a:ext cx="6172200" cy="2895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download (13)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67001" y="3413125"/>
              <a:ext cx="5943599" cy="2759075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2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uiExpand="1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09600" y="685800"/>
            <a:ext cx="8001000" cy="7620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সৃষ্টির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:</a:t>
            </a:r>
            <a:endParaRPr lang="en-US" sz="1200" dirty="0"/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09600" y="1752600"/>
            <a:ext cx="8001000" cy="4267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Wingdings" pitchFamily="2" charset="2"/>
              <a:buChar char="v"/>
            </a:pP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দীর্ঘদিন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শুষ্ক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আবহাওয়া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থাকা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পর্যাপ্ত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বৃষ্টিপাত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না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হওয়া</a:t>
            </a:r>
            <a:r>
              <a:rPr lang="en-US" sz="3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  <a:r>
              <a:rPr lang="en-US" dirty="0">
                <a:solidFill>
                  <a:srgbClr val="00B050"/>
                </a:solidFill>
              </a:rPr>
              <a:t> 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বাষ্পীভবন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প্রস্বেদনের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বৃষ্টিপাতের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</a:p>
          <a:p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সৃষ্টি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হয়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জনসংখ্যা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বৃদ্ধির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অপরিকল্পিত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উন্নয়ন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বৃক্ষনিধন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।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গ্রীণ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হাউস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গ্যাসের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প্রভাবে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বায়ুমন্ডল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ধীরে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ধীরে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রুক্ষ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শুষ্ক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উঠার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</a:t>
            </a:r>
          </a:p>
          <a:p>
            <a:pPr>
              <a:buFont typeface="Wingdings" pitchFamily="2" charset="2"/>
              <a:buChar char="v"/>
            </a:pP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গভীর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নলকূপের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সাহায্যে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ভূগর্ভের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মাত্রাতিরিক্ত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উত্তোলনের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। </a:t>
            </a:r>
            <a:endParaRPr lang="en-US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533400" y="1447800"/>
            <a:ext cx="3810000" cy="2286000"/>
            <a:chOff x="1295400" y="762000"/>
            <a:chExt cx="3200400" cy="3048000"/>
          </a:xfrm>
        </p:grpSpPr>
        <p:sp>
          <p:nvSpPr>
            <p:cNvPr id="5" name="Rectangle 4"/>
            <p:cNvSpPr/>
            <p:nvPr/>
          </p:nvSpPr>
          <p:spPr>
            <a:xfrm>
              <a:off x="1295400" y="762000"/>
              <a:ext cx="3200400" cy="30480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4" name="Picture 3" descr="111228a1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371600" y="914400"/>
              <a:ext cx="2971799" cy="2743200"/>
            </a:xfrm>
            <a:prstGeom prst="rect">
              <a:avLst/>
            </a:prstGeom>
          </p:spPr>
        </p:pic>
      </p:grpSp>
      <p:grpSp>
        <p:nvGrpSpPr>
          <p:cNvPr id="9" name="Group 8"/>
          <p:cNvGrpSpPr/>
          <p:nvPr/>
        </p:nvGrpSpPr>
        <p:grpSpPr>
          <a:xfrm>
            <a:off x="4343400" y="3886200"/>
            <a:ext cx="4267200" cy="2362200"/>
            <a:chOff x="4343400" y="3124200"/>
            <a:chExt cx="4267200" cy="3124200"/>
          </a:xfrm>
        </p:grpSpPr>
        <p:sp>
          <p:nvSpPr>
            <p:cNvPr id="7" name="Rectangle 6"/>
            <p:cNvSpPr/>
            <p:nvPr/>
          </p:nvSpPr>
          <p:spPr>
            <a:xfrm>
              <a:off x="4343400" y="3124200"/>
              <a:ext cx="4267200" cy="3124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8" name="Picture 7" descr="pic-01-660x330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419600" y="3276600"/>
              <a:ext cx="4038600" cy="2819400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5029200" y="1676400"/>
            <a:ext cx="3048000" cy="1752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ব্যবস্থাপনা</a:t>
            </a:r>
            <a:endParaRPr lang="en-US" sz="3600" dirty="0"/>
          </a:p>
        </p:txBody>
      </p:sp>
      <p:sp>
        <p:nvSpPr>
          <p:cNvPr id="11" name="Rectangle 10"/>
          <p:cNvSpPr/>
          <p:nvPr/>
        </p:nvSpPr>
        <p:spPr>
          <a:xfrm>
            <a:off x="762000" y="4343400"/>
            <a:ext cx="3048000" cy="1752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মাটির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পানিতে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জন্মে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উদ্ভিদ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কাউন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চাল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)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চাষ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81000" y="228600"/>
            <a:ext cx="8382000" cy="990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867400" y="838200"/>
            <a:ext cx="2743200" cy="2286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বৃক্ষ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নিধন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প্রতি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প্রতিহত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বৃক্ষরোপন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endParaRPr lang="en-US" sz="1400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4953000" y="3581400"/>
            <a:ext cx="3657600" cy="2743200"/>
            <a:chOff x="4953000" y="3581400"/>
            <a:chExt cx="3657600" cy="2590800"/>
          </a:xfrm>
        </p:grpSpPr>
        <p:sp>
          <p:nvSpPr>
            <p:cNvPr id="8" name="Rectangle 7"/>
            <p:cNvSpPr/>
            <p:nvPr/>
          </p:nvSpPr>
          <p:spPr>
            <a:xfrm>
              <a:off x="4953000" y="3581400"/>
              <a:ext cx="3657600" cy="25908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9" name="Picture 8" descr="images (16)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029200" y="3733800"/>
              <a:ext cx="3505200" cy="2286000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1143000" y="4191000"/>
            <a:ext cx="2895600" cy="16764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latin typeface="NikoshBAN" pitchFamily="2" charset="0"/>
                <a:cs typeface="NikoshBAN" pitchFamily="2" charset="0"/>
              </a:rPr>
              <a:t>নদ-নদী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খাল-বিল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>
                <a:latin typeface="NikoshBAN" pitchFamily="2" charset="0"/>
                <a:cs typeface="NikoshBAN" pitchFamily="2" charset="0"/>
              </a:rPr>
              <a:t>খনন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526025" y="685800"/>
            <a:ext cx="5188975" cy="2819400"/>
            <a:chOff x="526025" y="685800"/>
            <a:chExt cx="5265175" cy="2971800"/>
          </a:xfrm>
        </p:grpSpPr>
        <p:grpSp>
          <p:nvGrpSpPr>
            <p:cNvPr id="13" name="Group 12"/>
            <p:cNvGrpSpPr/>
            <p:nvPr/>
          </p:nvGrpSpPr>
          <p:grpSpPr>
            <a:xfrm>
              <a:off x="526025" y="685800"/>
              <a:ext cx="5265175" cy="2971800"/>
              <a:chOff x="526025" y="685800"/>
              <a:chExt cx="4095135" cy="29718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526025" y="685800"/>
                <a:ext cx="4095135" cy="2971800"/>
              </a:xfrm>
              <a:prstGeom prst="rect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2" name="Picture 11" descr="images (17).jpg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609600" y="838200"/>
                <a:ext cx="1877960" cy="2667000"/>
              </a:xfrm>
              <a:prstGeom prst="rect">
                <a:avLst/>
              </a:prstGeom>
            </p:spPr>
          </p:pic>
        </p:grpSp>
        <p:pic>
          <p:nvPicPr>
            <p:cNvPr id="14" name="Picture 13" descr="images (5).jp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3124200" y="838200"/>
              <a:ext cx="2590800" cy="26670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762000"/>
            <a:ext cx="7391400" cy="121920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জানলাম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প্রতিরোধ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মোকাবিলায়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করণীয়</a:t>
            </a:r>
            <a:endParaRPr lang="en-US" sz="2000" dirty="0"/>
          </a:p>
          <a:p>
            <a:pPr algn="ctr"/>
            <a:endParaRPr lang="en-US" sz="3200" dirty="0"/>
          </a:p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914400" y="2133600"/>
            <a:ext cx="7391400" cy="3733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>
              <a:buFont typeface="Wingdings" pitchFamily="2" charset="2"/>
              <a:buChar char="v"/>
            </a:pPr>
            <a:endParaRPr lang="en-US" dirty="0"/>
          </a:p>
          <a:p>
            <a:pPr algn="just">
              <a:buFont typeface="Wingdings" pitchFamily="2" charset="2"/>
              <a:buChar char="v"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পানির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সরবরাহ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বাড়ানোই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হচ্ছে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মোকাবিলার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সবচেয়ে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en-US" sz="2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কার্যকর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পিঁয়াজ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কাউন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কছু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ফসল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আছে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যেগুলো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মাটিতে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en-US" sz="2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কম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থাকলেও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জন্মে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চাষ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চাষীকে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উদ্বুদ্ধ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মোকাবেলায়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বৃক্ষ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নিধন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প্রতিহত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বৃক্ষরোপন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।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মোকাবেলা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নদ-নদী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,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খাল-বিল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খনন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পানি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ধরে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en-US" sz="28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রেখে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সময়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ব্যবহার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533400" y="4648200"/>
            <a:ext cx="7924800" cy="1600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সাইক্লোন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ঘুর্ণিঝড়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:</a:t>
            </a:r>
          </a:p>
          <a:p>
            <a:pPr algn="just"/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নিম্ন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চাপের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কারণে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যখন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বাতাস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প্রচন্ড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বেগে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ঘুরতে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থাকে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তখন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সেটাকে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সাইক্লোন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ঘুর্ণিঝড়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685800" y="762000"/>
            <a:ext cx="7924800" cy="3429000"/>
            <a:chOff x="762000" y="2743200"/>
            <a:chExt cx="7924800" cy="3505200"/>
          </a:xfrm>
        </p:grpSpPr>
        <p:sp>
          <p:nvSpPr>
            <p:cNvPr id="5" name="Rectangle 4"/>
            <p:cNvSpPr/>
            <p:nvPr/>
          </p:nvSpPr>
          <p:spPr>
            <a:xfrm>
              <a:off x="762000" y="2743200"/>
              <a:ext cx="7924800" cy="3505200"/>
            </a:xfrm>
            <a:prstGeom prst="rect">
              <a:avLst/>
            </a:prstGeom>
          </p:spPr>
          <p:style>
            <a:lnRef idx="1">
              <a:schemeClr val="accent5"/>
            </a:lnRef>
            <a:fillRef idx="2">
              <a:schemeClr val="accent5"/>
            </a:fillRef>
            <a:effectRef idx="1">
              <a:schemeClr val="accent5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 descr="download (14).jpg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914400" y="2971800"/>
              <a:ext cx="7620000" cy="3124200"/>
            </a:xfrm>
            <a:prstGeom prst="rect">
              <a:avLst/>
            </a:prstGeom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85800" y="685800"/>
            <a:ext cx="8001000" cy="11430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সাইক্লোন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ঘূর্ণিঝড়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প্রধান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b="1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3600" b="1" dirty="0">
                <a:latin typeface="NikoshBAN" pitchFamily="2" charset="0"/>
                <a:cs typeface="NikoshBAN" pitchFamily="2" charset="0"/>
              </a:rPr>
              <a:t>:</a:t>
            </a:r>
            <a:endParaRPr lang="en-US" sz="1200" dirty="0"/>
          </a:p>
        </p:txBody>
      </p:sp>
      <p:sp>
        <p:nvSpPr>
          <p:cNvPr id="5" name="Rectangle 4"/>
          <p:cNvSpPr/>
          <p:nvPr/>
        </p:nvSpPr>
        <p:spPr>
          <a:xfrm>
            <a:off x="685800" y="2362200"/>
            <a:ext cx="8001000" cy="31242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নিম্নচাপ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সাইক্লোন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সৃষ্টির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মূল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কারণ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বঙ্গোপসাগরে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তাপমাত্রা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২৭</a:t>
            </a:r>
            <a:r>
              <a:rPr lang="en-US" sz="2800" baseline="30000" dirty="0">
                <a:latin typeface="NikoshBAN" pitchFamily="2" charset="0"/>
                <a:cs typeface="NikoshBAN" pitchFamily="2" charset="0"/>
              </a:rPr>
              <a:t>০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সেলসিয়াসের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বাষ্পীভবণ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lvl="0"/>
            <a:r>
              <a:rPr lang="en-US" sz="28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পরিমাণ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বেড়ে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গিয়ে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বায়ুমন্ডল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অস্থিতিশীল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হয়ে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পড়লে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buFont typeface="Wingdings" pitchFamily="2" charset="2"/>
              <a:buChar char="v"/>
            </a:pP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বাতাসের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বেগ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৬৩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কিলোমিটার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চাইতে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বেশী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lvl="0">
              <a:buFont typeface="Wingdings" pitchFamily="2" charset="2"/>
              <a:buChar char="v"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 lvl="0">
              <a:buFont typeface="Wingdings" pitchFamily="2" charset="2"/>
              <a:buChar char="v"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sz="2800" dirty="0">
              <a:latin typeface="NikoshBAN" pitchFamily="2" charset="0"/>
              <a:cs typeface="NikoshBAN" pitchFamily="2" charset="0"/>
            </a:endParaRPr>
          </a:p>
          <a:p>
            <a:pPr>
              <a:buFont typeface="Wingdings" pitchFamily="2" charset="2"/>
              <a:buChar char="v"/>
            </a:pP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4876800" y="3505200"/>
            <a:ext cx="3581400" cy="2819400"/>
            <a:chOff x="4876800" y="3429000"/>
            <a:chExt cx="3581400" cy="2895600"/>
          </a:xfrm>
        </p:grpSpPr>
        <p:sp>
          <p:nvSpPr>
            <p:cNvPr id="7" name="Rectangle 6"/>
            <p:cNvSpPr/>
            <p:nvPr/>
          </p:nvSpPr>
          <p:spPr>
            <a:xfrm>
              <a:off x="4876800" y="3429000"/>
              <a:ext cx="3581400" cy="28956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 descr="1463802521.jpg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953000" y="3581400"/>
              <a:ext cx="3429000" cy="2590800"/>
            </a:xfrm>
            <a:prstGeom prst="rect">
              <a:avLst/>
            </a:prstGeom>
          </p:spPr>
        </p:pic>
      </p:grpSp>
      <p:sp>
        <p:nvSpPr>
          <p:cNvPr id="4" name="Half Frame 3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Half Frame 4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4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685800" y="1600200"/>
            <a:ext cx="3962400" cy="2438400"/>
            <a:chOff x="685800" y="685800"/>
            <a:chExt cx="4114800" cy="2590800"/>
          </a:xfrm>
        </p:grpSpPr>
        <p:sp>
          <p:nvSpPr>
            <p:cNvPr id="6" name="Rectangle 5"/>
            <p:cNvSpPr/>
            <p:nvPr/>
          </p:nvSpPr>
          <p:spPr>
            <a:xfrm>
              <a:off x="685800" y="685800"/>
              <a:ext cx="4114800" cy="2590800"/>
            </a:xfrm>
            <a:prstGeom prst="rect">
              <a:avLst/>
            </a:prstGeom>
          </p:spPr>
          <p:style>
            <a:lnRef idx="1">
              <a:schemeClr val="accent4"/>
            </a:lnRef>
            <a:fillRef idx="3">
              <a:schemeClr val="accent4"/>
            </a:fillRef>
            <a:effectRef idx="2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3" name="Picture 2" descr="images (11)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838200" y="838200"/>
              <a:ext cx="3810000" cy="2286000"/>
            </a:xfrm>
            <a:prstGeom prst="rect">
              <a:avLst/>
            </a:prstGeom>
          </p:spPr>
        </p:pic>
      </p:grpSp>
      <p:sp>
        <p:nvSpPr>
          <p:cNvPr id="10" name="Rectangle 9"/>
          <p:cNvSpPr/>
          <p:nvPr/>
        </p:nvSpPr>
        <p:spPr>
          <a:xfrm>
            <a:off x="5105400" y="1752600"/>
            <a:ext cx="3352800" cy="10668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ঘুর্ণিঝড়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প্রবণ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এলাকার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 </a:t>
            </a: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আশ্রয়কেন্দ্র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66800" y="4267200"/>
            <a:ext cx="3352800" cy="19050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ঘূর্ণিঝড়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‍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পূর্বপ্রস্তুতির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2800" dirty="0" err="1">
                <a:latin typeface="NikoshBAN" pitchFamily="2" charset="0"/>
                <a:cs typeface="NikoshBAN" pitchFamily="2" charset="0"/>
              </a:rPr>
              <a:t>জনসচেতনতা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09600" y="609600"/>
            <a:ext cx="8153400" cy="8382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এখানে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কি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দেখতে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dirty="0" err="1">
                <a:latin typeface="NikoshBAN" pitchFamily="2" charset="0"/>
                <a:cs typeface="NikoshBAN" pitchFamily="2" charset="0"/>
              </a:rPr>
              <a:t>পাচ্ছ</a:t>
            </a:r>
            <a:r>
              <a:rPr lang="en-US" sz="4800" dirty="0">
                <a:latin typeface="NikoshBAN" pitchFamily="2" charset="0"/>
                <a:cs typeface="NikoshBAN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066800" y="762000"/>
            <a:ext cx="7543800" cy="198120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en-US" sz="3200" b="1" dirty="0">
              <a:latin typeface="NikoshBAN" pitchFamily="2" charset="0"/>
              <a:cs typeface="NikoshBAN" pitchFamily="2" charset="0"/>
            </a:endParaRPr>
          </a:p>
          <a:p>
            <a:pPr algn="just"/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সাইক্লোন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প্রতিরোধ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মোকাবিলায়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আমাদের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>
                <a:latin typeface="NikoshBAN" pitchFamily="2" charset="0"/>
                <a:cs typeface="NikoshBAN" pitchFamily="2" charset="0"/>
              </a:rPr>
              <a:t>করণীয়</a:t>
            </a:r>
            <a:r>
              <a:rPr lang="en-US" sz="3200" b="1" dirty="0">
                <a:latin typeface="NikoshBAN" pitchFamily="2" charset="0"/>
                <a:cs typeface="NikoshBAN" pitchFamily="2" charset="0"/>
              </a:rPr>
              <a:t> :</a:t>
            </a:r>
          </a:p>
          <a:p>
            <a:pPr algn="just"/>
            <a:r>
              <a:rPr lang="en-US" sz="3200" dirty="0" err="1">
                <a:latin typeface="NikoshBAN" pitchFamily="2" charset="0"/>
                <a:cs typeface="NikoshBAN" pitchFamily="2" charset="0"/>
              </a:rPr>
              <a:t>যেহেতু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সাইক্লোন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একটি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শক্তিশালী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দূর্যোগ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দু:সাধ্য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প্রতিরোধ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চেয়ে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প্রতিহত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উচিত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endParaRPr lang="en-US" sz="3200" dirty="0"/>
          </a:p>
        </p:txBody>
      </p:sp>
      <p:sp>
        <p:nvSpPr>
          <p:cNvPr id="5" name="Rectangle 4"/>
          <p:cNvSpPr/>
          <p:nvPr/>
        </p:nvSpPr>
        <p:spPr>
          <a:xfrm>
            <a:off x="1066800" y="2895600"/>
            <a:ext cx="7543800" cy="31242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প্রয়োজনীয়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b="1" dirty="0" err="1">
                <a:latin typeface="NikoshBAN" pitchFamily="2" charset="0"/>
                <a:cs typeface="NikoshBAN" pitchFamily="2" charset="0"/>
              </a:rPr>
              <a:t>ব্যবস্থা</a:t>
            </a:r>
            <a:r>
              <a:rPr lang="en-US" sz="2800" b="1" dirty="0">
                <a:latin typeface="NikoshBAN" pitchFamily="2" charset="0"/>
                <a:cs typeface="NikoshBAN" pitchFamily="2" charset="0"/>
              </a:rPr>
              <a:t>: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ঘুর্ণিঝড়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প্রবণ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উঁচু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আশ্রয়কেন্দ্র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গড়ে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তুলতে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হবে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ঘুর্ণিঝড়ের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ফলে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সৃষ্ট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জলোচ্ছ্বাস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ঠেকানোর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উপকূলীয়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 </a:t>
            </a:r>
          </a:p>
          <a:p>
            <a:pPr algn="just"/>
            <a:r>
              <a:rPr lang="en-US" sz="2800" dirty="0">
                <a:latin typeface="NikoshBAN" pitchFamily="2" charset="0"/>
                <a:cs typeface="NikoshBAN" pitchFamily="2" charset="0"/>
              </a:rPr>
              <a:t>   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এলাকায়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বাঁধ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নির্মাণ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সহ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প্রচুর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গাছ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লাগানো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just">
              <a:buFont typeface="Wingdings" pitchFamily="2" charset="2"/>
              <a:buChar char="v"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ঘুর্ণিঝড়ের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পূর্বপ্রস্তুতি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স্বরূপ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জনসচেতনতা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বৃদ্ধি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।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pPr algn="just">
              <a:buFont typeface="Wingdings" pitchFamily="2" charset="2"/>
              <a:buChar char="v"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2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990600" y="10668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“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সিডর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আইলা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”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ধরনের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দূর্যোগ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990600" y="2590800"/>
            <a:ext cx="1981200" cy="213360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latin typeface="NikoshBAN" pitchFamily="2" charset="0"/>
                <a:cs typeface="NikoshBAN" pitchFamily="2" charset="0"/>
              </a:rPr>
              <a:t>বন্যা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657600" y="2590800"/>
            <a:ext cx="1981200" cy="2133600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খরা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248400" y="2590800"/>
            <a:ext cx="1828800" cy="21336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ঘুর্ণিঝড়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276600" y="457200"/>
            <a:ext cx="27432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(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একক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28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2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685800"/>
            <a:ext cx="7620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buFont typeface="Wingdings" pitchFamily="2" charset="2"/>
              <a:buChar char="q"/>
            </a:pP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দূরপ্রাচ্যের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দেশের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“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টাইফুন”কোন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প্রাকৃতিক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দূর্যোগ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just"/>
            <a:r>
              <a:rPr lang="en-US" sz="2800" dirty="0">
                <a:latin typeface="NikoshBAN" pitchFamily="2" charset="0"/>
                <a:cs typeface="NikoshBAN" pitchFamily="2" charset="0"/>
              </a:rPr>
              <a:t>   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প্রতিরূপ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5800" y="1828800"/>
            <a:ext cx="7620000" cy="6858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2800" dirty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ভূমিকম্প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	খ)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		গ)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বন্যা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	ঘ)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সাইক্লোন</a:t>
            </a:r>
            <a:endParaRPr lang="en-US" sz="2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85800" y="3124200"/>
            <a:ext cx="7162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q"/>
            </a:pPr>
            <a:r>
              <a:rPr lang="en-US" sz="32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কোন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অঞ্চল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খরার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জন্য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2800" dirty="0" err="1">
                <a:latin typeface="NikoshBAN" pitchFamily="2" charset="0"/>
                <a:cs typeface="NikoshBAN" pitchFamily="2" charset="0"/>
              </a:rPr>
              <a:t>ঝুঁকিপূর্ণ</a:t>
            </a:r>
            <a:r>
              <a:rPr lang="en-US" sz="2800" dirty="0">
                <a:latin typeface="NikoshBAN" pitchFamily="2" charset="0"/>
                <a:cs typeface="NikoshBAN" pitchFamily="2" charset="0"/>
              </a:rPr>
              <a:t>?</a:t>
            </a:r>
            <a:endParaRPr lang="en-US" sz="2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762000" y="4114800"/>
            <a:ext cx="7467600" cy="990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en-US" sz="3200" dirty="0">
                <a:latin typeface="NikoshBAN" pitchFamily="2" charset="0"/>
                <a:cs typeface="NikoshBAN" pitchFamily="2" charset="0"/>
              </a:rPr>
              <a:t>ক)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চট্টগ্রাম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	খ)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সিলেট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 	গ)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রাজশাহী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	ঘ) </a:t>
            </a:r>
            <a:r>
              <a:rPr lang="en-US" sz="3200" dirty="0" err="1">
                <a:latin typeface="NikoshBAN" pitchFamily="2" charset="0"/>
                <a:cs typeface="NikoshBAN" pitchFamily="2" charset="0"/>
              </a:rPr>
              <a:t>কক্সবাজার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2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5952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62000" y="762000"/>
            <a:ext cx="7772400" cy="990600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en-US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দলগত</a:t>
            </a:r>
            <a:r>
              <a:rPr lang="en-US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err="1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কাজ</a:t>
            </a:r>
            <a:r>
              <a:rPr lang="en-US" sz="3200" dirty="0">
                <a:solidFill>
                  <a:srgbClr val="0000FF"/>
                </a:solidFill>
                <a:latin typeface="NikoshBAN" pitchFamily="2" charset="0"/>
                <a:cs typeface="NikoshBAN" pitchFamily="2" charset="0"/>
              </a:rPr>
              <a:t> )</a:t>
            </a:r>
            <a:endParaRPr lang="en-US" dirty="0">
              <a:solidFill>
                <a:srgbClr val="0000FF"/>
              </a:solidFill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762000" y="1981200"/>
            <a:ext cx="7772400" cy="3962400"/>
            <a:chOff x="762000" y="1981200"/>
            <a:chExt cx="7772400" cy="3962400"/>
          </a:xfrm>
        </p:grpSpPr>
        <p:sp>
          <p:nvSpPr>
            <p:cNvPr id="5" name="Rectangle 4"/>
            <p:cNvSpPr/>
            <p:nvPr/>
          </p:nvSpPr>
          <p:spPr>
            <a:xfrm>
              <a:off x="762000" y="1981200"/>
              <a:ext cx="7772400" cy="3962400"/>
            </a:xfrm>
            <a:prstGeom prst="rect">
              <a:avLst/>
            </a:prstGeom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  <a:p>
              <a:pPr algn="ctr"/>
              <a:endParaRPr lang="en-US" sz="3600" dirty="0">
                <a:latin typeface="NikoshBAN" pitchFamily="2" charset="0"/>
                <a:cs typeface="NikoshBAN" pitchFamily="2" charset="0"/>
              </a:endParaRPr>
            </a:p>
            <a:p>
              <a:pPr algn="just"/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প্রাকৃতিক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দূর্যোগ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থেকে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রক্ষা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পেতে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আমরা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কি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কি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পদক্ষেপ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গ্রহণ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করতে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পারি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তার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একটি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চার্ট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তৈরী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 </a:t>
              </a:r>
              <a:r>
                <a:rPr lang="en-US" sz="3600" dirty="0" err="1">
                  <a:latin typeface="NikoshBAN" pitchFamily="2" charset="0"/>
                  <a:cs typeface="NikoshBAN" pitchFamily="2" charset="0"/>
                </a:rPr>
                <a:t>কর</a:t>
              </a:r>
              <a:r>
                <a:rPr lang="en-US" sz="3600" dirty="0">
                  <a:latin typeface="NikoshBAN" pitchFamily="2" charset="0"/>
                  <a:cs typeface="NikoshBAN" pitchFamily="2" charset="0"/>
                </a:rPr>
                <a:t>।</a:t>
              </a: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4038600" y="2590800"/>
              <a:ext cx="1143000" cy="1295400"/>
              <a:chOff x="533400" y="1600200"/>
              <a:chExt cx="2667000" cy="3352800"/>
            </a:xfrm>
          </p:grpSpPr>
          <p:sp>
            <p:nvSpPr>
              <p:cNvPr id="7" name="Oval 6"/>
              <p:cNvSpPr/>
              <p:nvPr/>
            </p:nvSpPr>
            <p:spPr>
              <a:xfrm>
                <a:off x="533400" y="1600200"/>
                <a:ext cx="2667000" cy="3352800"/>
              </a:xfrm>
              <a:prstGeom prst="ellips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8" name="Picture 7" descr="furniture-village-logo-impressionnant-home-logo-vector-clip-art-library-of-furniture-village-logo.jpg"/>
              <p:cNvPicPr>
                <a:picLocks noChangeAspect="1"/>
              </p:cNvPicPr>
              <p:nvPr/>
            </p:nvPicPr>
            <p:blipFill>
              <a:blip r:embed="rId4" cstate="print"/>
              <a:stretch>
                <a:fillRect/>
              </a:stretch>
            </p:blipFill>
            <p:spPr>
              <a:xfrm>
                <a:off x="1066800" y="2362200"/>
                <a:ext cx="1600200" cy="1680683"/>
              </a:xfrm>
              <a:prstGeom prst="rect">
                <a:avLst/>
              </a:prstGeom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alf Frame 1"/>
          <p:cNvSpPr/>
          <p:nvPr/>
        </p:nvSpPr>
        <p:spPr>
          <a:xfrm>
            <a:off x="0" y="0"/>
            <a:ext cx="2209800" cy="2514600"/>
          </a:xfrm>
          <a:prstGeom prst="halfFrame">
            <a:avLst>
              <a:gd name="adj1" fmla="val 22655"/>
              <a:gd name="adj2" fmla="val 18650"/>
            </a:avLst>
          </a:prstGeom>
          <a:blipFill>
            <a:blip r:embed="rId2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3" name="Half Frame 2"/>
          <p:cNvSpPr/>
          <p:nvPr/>
        </p:nvSpPr>
        <p:spPr>
          <a:xfrm rot="10800000">
            <a:off x="7086600" y="4343400"/>
            <a:ext cx="2057400" cy="2514600"/>
          </a:xfrm>
          <a:prstGeom prst="halfFrame">
            <a:avLst>
              <a:gd name="adj1" fmla="val 23085"/>
              <a:gd name="adj2" fmla="val 17964"/>
            </a:avLst>
          </a:prstGeom>
          <a:blipFill>
            <a:blip r:embed="rId3" cstate="print"/>
            <a:stretch>
              <a:fillRect/>
            </a:stretch>
          </a:blipFill>
          <a:ln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914400" y="914400"/>
            <a:ext cx="7391400" cy="5029200"/>
          </a:xfrm>
          <a:prstGeom prst="rect">
            <a:avLst/>
          </a:prstGeom>
          <a:ln w="38100">
            <a:solidFill>
              <a:srgbClr val="0099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6AD5DF9-2A91-49E8-9FB3-FCC0886132D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Title 6">
            <a:extLst>
              <a:ext uri="{FF2B5EF4-FFF2-40B4-BE49-F238E27FC236}">
                <a16:creationId xmlns:a16="http://schemas.microsoft.com/office/drawing/2014/main" id="{01026672-DD89-4780-877C-C846DF416A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914398"/>
            <a:ext cx="8229600" cy="5715002"/>
          </a:xfrm>
        </p:spPr>
        <p:txBody>
          <a:bodyPr>
            <a:normAutofit/>
          </a:bodyPr>
          <a:lstStyle/>
          <a:p>
            <a:r>
              <a:rPr lang="en-US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8800" dirty="0" err="1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br>
              <a:rPr lang="en-US" dirty="0">
                <a:latin typeface="NikoshBAN" pitchFamily="2" charset="0"/>
                <a:cs typeface="NikoshBAN" pitchFamily="2" charset="0"/>
              </a:rPr>
            </a:b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1156</TotalTime>
  <Words>741</Words>
  <Application>Microsoft Office PowerPoint</Application>
  <PresentationFormat>On-screen Show (4:3)</PresentationFormat>
  <Paragraphs>130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3" baseType="lpstr">
      <vt:lpstr>Arial</vt:lpstr>
      <vt:lpstr>Calibri</vt:lpstr>
      <vt:lpstr>NikoshBAN</vt:lpstr>
      <vt:lpstr>Wingdings</vt:lpstr>
      <vt:lpstr>Office Theme</vt:lpstr>
      <vt:lpstr>Packager Shell Object</vt:lpstr>
      <vt:lpstr>PowerPoint Presentation</vt:lpstr>
      <vt:lpstr>পরিচিতি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ধন্যবাদ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upalibarua</dc:creator>
  <cp:lastModifiedBy>amir hossain</cp:lastModifiedBy>
  <cp:revision>240</cp:revision>
  <dcterms:created xsi:type="dcterms:W3CDTF">2018-11-17T15:59:40Z</dcterms:created>
  <dcterms:modified xsi:type="dcterms:W3CDTF">2019-10-28T13:15:30Z</dcterms:modified>
</cp:coreProperties>
</file>