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69" r:id="rId11"/>
    <p:sldId id="270" r:id="rId12"/>
    <p:sldId id="271" r:id="rId13"/>
    <p:sldId id="285" r:id="rId14"/>
    <p:sldId id="266" r:id="rId15"/>
    <p:sldId id="267" r:id="rId16"/>
    <p:sldId id="268" r:id="rId17"/>
    <p:sldId id="274" r:id="rId18"/>
    <p:sldId id="275" r:id="rId19"/>
    <p:sldId id="286" r:id="rId20"/>
    <p:sldId id="276" r:id="rId21"/>
    <p:sldId id="277" r:id="rId22"/>
    <p:sldId id="278" r:id="rId23"/>
    <p:sldId id="282" r:id="rId24"/>
    <p:sldId id="280" r:id="rId25"/>
    <p:sldId id="281" r:id="rId26"/>
    <p:sldId id="283" r:id="rId27"/>
    <p:sldId id="28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8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gif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304800"/>
            <a:ext cx="4800600" cy="1219200"/>
          </a:xfr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662510"/>
            <a:ext cx="5181600" cy="4814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304800"/>
            <a:ext cx="5791200" cy="1219200"/>
          </a:xfr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752600"/>
            <a:ext cx="8686800" cy="4876800"/>
          </a:xfrm>
        </p:spPr>
        <p:txBody>
          <a:bodyPr>
            <a:noAutofit/>
          </a:bodyPr>
          <a:lstStyle/>
          <a:p>
            <a:pPr algn="l"/>
            <a:r>
              <a:rPr lang="bn-BD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মো: গোলাম ফারুক</a:t>
            </a:r>
          </a:p>
          <a:p>
            <a:pPr algn="l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 সি টি শিক্ষক </a:t>
            </a:r>
            <a:endParaRPr lang="bn-BD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ভবানীপুর মাধ্যমিক বিদ্যালয়</a:t>
            </a:r>
          </a:p>
          <a:p>
            <a:pPr algn="l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হরিণাকুণ্ডু, ঝিনাইদহ </a:t>
            </a:r>
          </a:p>
          <a:p>
            <a:pPr algn="l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মোবা: ০১৯১৬-৫১১৬৯৭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828800"/>
            <a:ext cx="1761310" cy="21630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304800"/>
            <a:ext cx="5334000" cy="1470025"/>
          </a:xfrm>
          <a:solidFill>
            <a:schemeClr val="accent4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bn-BD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057400"/>
            <a:ext cx="8534400" cy="4267200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শ্রেণি: ৬ষ্ঠ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/7</a:t>
            </a:r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 </a:t>
            </a:r>
          </a:p>
          <a:p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বিষয়:</a:t>
            </a: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তথ্য ও যোগাযোগ প্রযুক্তি</a:t>
            </a:r>
          </a:p>
          <a:p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অধ্যায়:</a:t>
            </a: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প্রথম</a:t>
            </a:r>
          </a:p>
          <a:p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পাঠ:</a:t>
            </a: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৪ (</a:t>
            </a:r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 </a:t>
            </a: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ব্যবহার) </a:t>
            </a:r>
            <a:endParaRPr lang="bn-BD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282575"/>
            <a:ext cx="4114800" cy="1470025"/>
          </a:xfrm>
          <a:solidFill>
            <a:schemeClr val="accent1">
              <a:lumMod val="20000"/>
              <a:lumOff val="80000"/>
            </a:schemeClr>
          </a:solidFill>
          <a:ln w="127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bn-BD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057400"/>
            <a:ext cx="8534400" cy="4648200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pPr algn="l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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যন্ত্রপাতির নাম বলতে  </a:t>
            </a:r>
          </a:p>
          <a:p>
            <a:pPr algn="l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পারবে</a:t>
            </a:r>
          </a:p>
          <a:p>
            <a:pPr algn="l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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  ব্যবহারের ক্ষেত্রসমূহ  </a:t>
            </a:r>
          </a:p>
          <a:p>
            <a:pPr algn="l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চিহ্নিত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 পারবে।</a:t>
            </a:r>
          </a:p>
          <a:p>
            <a:pPr algn="l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  <a:sym typeface="Wingdings"/>
              </a:rPr>
              <a:t>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গুরুত্ব ব্যাখ্যা করতে     </a:t>
            </a:r>
          </a:p>
          <a:p>
            <a:pPr algn="l"/>
            <a:r>
              <a:rPr lang="bn-BD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পারবে। </a:t>
            </a:r>
          </a:p>
          <a:p>
            <a:pPr algn="l"/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LKING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" y="330200"/>
            <a:ext cx="3779520" cy="2641600"/>
          </a:xfrm>
          <a:prstGeom prst="rect">
            <a:avLst/>
          </a:prstGeom>
        </p:spPr>
      </p:pic>
      <p:pic>
        <p:nvPicPr>
          <p:cNvPr id="3" name="Picture 2" descr="imagevhbvb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7462" y="381000"/>
            <a:ext cx="3641738" cy="2590800"/>
          </a:xfrm>
          <a:prstGeom prst="rect">
            <a:avLst/>
          </a:prstGeom>
        </p:spPr>
      </p:pic>
      <p:pic>
        <p:nvPicPr>
          <p:cNvPr id="4" name="Picture 3" descr="TALKING1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" y="4080933"/>
            <a:ext cx="3794760" cy="2429934"/>
          </a:xfrm>
          <a:prstGeom prst="rect">
            <a:avLst/>
          </a:prstGeom>
        </p:spPr>
      </p:pic>
      <p:pic>
        <p:nvPicPr>
          <p:cNvPr id="5" name="Picture 4" descr="TOWER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7462" y="4080933"/>
            <a:ext cx="3641738" cy="24299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4600" y="3124200"/>
            <a:ext cx="3810000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ছবিগুলো লক্ষ্য কর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838201"/>
            <a:ext cx="6096000" cy="990599"/>
          </a:xfr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তাহলে আজকের পাঠ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743200"/>
            <a:ext cx="8610600" cy="990600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bn-BD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প্রযুক্তির  ব্যবহার </a:t>
            </a:r>
          </a:p>
          <a:p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LKING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00200" y="5791200"/>
            <a:ext cx="6019800" cy="64633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মোবাইল, টেলিভিশন, ল্যাপটপের ব্যবহার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ching tv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200400" y="6019800"/>
            <a:ext cx="2743200" cy="64633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টেলিভিশন দর্শক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v stud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24000" y="5943600"/>
            <a:ext cx="59436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ব্যবহার করে গবেষনার কাজ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THER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9950" cy="5410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5715000"/>
            <a:ext cx="4876800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প্রাচিন কালে চিঠি পোষ্ট করার ব্যবস্থা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 mail 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5791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6019800"/>
            <a:ext cx="82296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আধুনিক যুগে ই-মেইল ব্যবহার করে চিঠি প্রেরণের ব্যবস্থা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TH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7400" y="2286000"/>
            <a:ext cx="903941" cy="558800"/>
          </a:xfrm>
          <a:prstGeom prst="rect">
            <a:avLst/>
          </a:prstGeom>
        </p:spPr>
      </p:pic>
      <p:pic>
        <p:nvPicPr>
          <p:cNvPr id="6" name="Picture 5" descr="OTH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2133600"/>
            <a:ext cx="945029" cy="584200"/>
          </a:xfrm>
          <a:prstGeom prst="rect">
            <a:avLst/>
          </a:prstGeom>
        </p:spPr>
      </p:pic>
      <p:pic>
        <p:nvPicPr>
          <p:cNvPr id="3" name="Picture 2" descr="world map 7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6400800" y="2895600"/>
            <a:ext cx="1676400" cy="6858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বাংলাদেশ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28800" y="1752600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১০-১১-২০১২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8400" y="2438400"/>
            <a:ext cx="1905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২৮-১১-২০১২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OTH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600" y="2286000"/>
            <a:ext cx="1068294" cy="660400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1981200" y="2209800"/>
            <a:ext cx="1600200" cy="8382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আমেরিকা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54487E-6 C 0.00156 -0.00208 0.00365 -0.0037 0.00469 -0.00625 C 0.0059 -0.00925 0.00573 -0.01295 0.00625 -0.01642 C 0.00747 -0.02359 0.0092 -0.02891 0.01233 -0.03492 C 0.01667 -0.0525 0.01042 -0.02937 0.01701 -0.04718 C 0.02049 -0.05666 0.02257 -0.06383 0.02917 -0.06985 C 0.03872 -0.08835 0.02465 -0.06198 0.03698 -0.0821 C 0.04462 -0.09436 0.04253 -0.10269 0.05538 -0.1087 C 0.05972 -0.11726 0.06632 -0.12373 0.07378 -0.1272 C 0.08472 -0.14131 0.07257 -0.12743 0.08316 -0.13529 C 0.09826 -0.14663 0.08611 -0.142 0.1 -0.1457 C 0.11024 -0.15426 0.12396 -0.15495 0.13542 -0.16004 C 0.15903 -0.15935 0.18264 -0.15911 0.20625 -0.15796 C 0.2125 -0.15773 0.21858 -0.15541 0.22465 -0.1538 C 0.22882 -0.15264 0.23698 -0.14963 0.23698 -0.14963 C 0.25625 -0.13275 0.29236 -0.1346 0.31389 -0.13136 C 0.32448 -0.12766 0.33542 -0.12674 0.34618 -0.12304 C 0.34878 -0.12211 0.35139 -0.12188 0.35382 -0.12096 C 0.35694 -0.1198 0.36302 -0.11702 0.36302 -0.11702 C 0.36771 -0.10708 0.37778 -0.10222 0.38594 -0.09852 C 0.38941 -0.09714 0.39201 -0.09367 0.39531 -0.09228 C 0.40017 -0.08603 0.40417 -0.08095 0.41076 -0.07794 C 0.41632 -0.06337 0.4191 -0.06083 0.43073 -0.05551 C 0.43455 -0.04047 0.4316 -0.04626 0.43854 -0.03701 C 0.44201 -0.02244 0.44757 -0.01504 0.45538 -0.00417 C 0.45764 0.00416 0.46128 0.01272 0.46458 0.02035 C 0.46649 0.02474 0.47083 0.03261 0.47083 0.03261 C 0.47378 0.04833 0.47448 0.06406 0.47691 0.07978 C 0.47639 0.08187 0.47517 0.08395 0.47535 0.08603 C 0.47569 0.09089 0.47882 0.09551 0.47847 0.10037 C 0.47795 0.10731 0.46424 0.10892 0.4816 0.1043 C 0.4842 0.10268 0.4901 0.09921 0.49236 0.0962 C 0.49358 0.09435 0.49705 0.09042 0.49531 0.08996 C 0.48177 0.0858 0.48125 0.08834 0.47535 0.0962 " pathEditMode="relative" ptsTypes="fffffffffffffffffffffffffffffffffA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LKIN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3520"/>
            <a:ext cx="3962400" cy="2905760"/>
          </a:xfrm>
          <a:prstGeom prst="rect">
            <a:avLst/>
          </a:prstGeom>
        </p:spPr>
      </p:pic>
      <p:pic>
        <p:nvPicPr>
          <p:cNvPr id="3" name="Picture 2" descr="TALKING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424" y="223520"/>
            <a:ext cx="3872976" cy="2905760"/>
          </a:xfrm>
          <a:prstGeom prst="rect">
            <a:avLst/>
          </a:prstGeom>
        </p:spPr>
      </p:pic>
      <p:pic>
        <p:nvPicPr>
          <p:cNvPr id="4" name="Picture 3" descr="TALKING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424" y="3796147"/>
            <a:ext cx="3872976" cy="2909454"/>
          </a:xfrm>
          <a:prstGeom prst="rect">
            <a:avLst/>
          </a:prstGeom>
        </p:spPr>
      </p:pic>
      <p:pic>
        <p:nvPicPr>
          <p:cNvPr id="6" name="Picture 5" descr="TALKING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3796146"/>
            <a:ext cx="3962400" cy="29094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00400" y="3124200"/>
            <a:ext cx="25146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প্রযুক্তির ব্যবহার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C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800" y="5943600"/>
            <a:ext cx="8534400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সিসি টিভি ব্যবহার করে যে কোন এলাকাকে মনিটর করা যায়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b 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-76201"/>
            <a:ext cx="9220200" cy="57912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5943600"/>
            <a:ext cx="4953000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শিক্ষা ক্ষেত্রে কম্পিউটারের ব্যবহার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25748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43200" y="5867400"/>
            <a:ext cx="3200400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মোবাইলে এসএমএস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TALITE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9364" cy="5638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5867400"/>
            <a:ext cx="678180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স্যাটালাইটের মাধ্যমে পৃথিবীতে তথ্য প্রেরণ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533401"/>
            <a:ext cx="5181600" cy="838199"/>
          </a:xfr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362200"/>
            <a:ext cx="8763000" cy="1676400"/>
          </a:xfr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২ টি মাধ্যমের নাম বল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LKING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8396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95600" y="6019800"/>
            <a:ext cx="3200400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মোবাইলের ব্যবহার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UjhhNI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6" y="0"/>
            <a:ext cx="9067800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5867400"/>
            <a:ext cx="4648200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প্রযুক্তির মাধ্যমে তরঙ্গ ব্যবহার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495800" cy="3023016"/>
          </a:xfrm>
          <a:prstGeom prst="rect">
            <a:avLst/>
          </a:prstGeom>
        </p:spPr>
      </p:pic>
      <p:pic>
        <p:nvPicPr>
          <p:cNvPr id="3" name="Picture 2" descr="SATALITE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00"/>
            <a:ext cx="4495800" cy="3048000"/>
          </a:xfrm>
          <a:prstGeom prst="rect">
            <a:avLst/>
          </a:prstGeom>
        </p:spPr>
      </p:pic>
      <p:pic>
        <p:nvPicPr>
          <p:cNvPr id="5" name="Picture 4" descr="COMUNI3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810000"/>
            <a:ext cx="4648200" cy="3048000"/>
          </a:xfrm>
          <a:prstGeom prst="rect">
            <a:avLst/>
          </a:prstGeom>
        </p:spPr>
      </p:pic>
      <p:pic>
        <p:nvPicPr>
          <p:cNvPr id="6" name="Picture 5" descr="icu in hos 7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0"/>
            <a:ext cx="4648200" cy="30230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24200" y="3087469"/>
            <a:ext cx="2743200" cy="64633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প্রযুক্তির ব্যবহার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UNI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5943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981200" y="6059269"/>
            <a:ext cx="457200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স্যাটেলাইটের মাধ্যমে সংবাদ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TALITE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6059269"/>
            <a:ext cx="5410200" cy="64633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তরঙের মাধ্যমে পৃথিবীতে তথ্য প্রেরণ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6200" y="3276600"/>
            <a:ext cx="8991600" cy="91440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 প্রয়োগ ক্ষেত্রগুলি আলোচনা কর।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81200" y="304800"/>
            <a:ext cx="5257800" cy="1143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209800" y="304800"/>
            <a:ext cx="4495800" cy="10668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মূল্যায়</a:t>
            </a:r>
            <a:r>
              <a:rPr lang="en-US" sz="8000" dirty="0">
                <a:solidFill>
                  <a:srgbClr val="002060"/>
                </a:solidFill>
                <a:latin typeface="NikoshBAN" pitchFamily="2" charset="0"/>
                <a:ea typeface="+mj-ea"/>
                <a:cs typeface="NikoshBAN" pitchFamily="2" charset="0"/>
              </a:rPr>
              <a:t>ণ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28600" y="2286000"/>
            <a:ext cx="8763000" cy="41148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তথ্য ও যোগাযোগ প্রযুক্তি কাকে বলে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তথ্য ও</a:t>
            </a:r>
            <a:r>
              <a:rPr kumimoji="0" lang="bn-BD" sz="40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যোগাযোগ প্রযুক্তির তিনটি যন্ত্রপাতির নাম বল</a:t>
            </a:r>
            <a:endParaRPr kumimoji="0" lang="bn-BD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তথ্য ও যোগাযোগ প্রযুক্তির  ২টি ব্যবহার উল্ল্যেখ</a:t>
            </a:r>
            <a:r>
              <a:rPr kumimoji="0" lang="bn-BD" sz="40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কর</a:t>
            </a:r>
            <a:endParaRPr kumimoji="0" lang="bn-BD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571500" lvl="0" indent="-571500">
              <a:spcBef>
                <a:spcPct val="20000"/>
              </a:spcBef>
              <a:buFont typeface="Wingdings" pitchFamily="2" charset="2"/>
              <a:buChar char="Ø"/>
            </a:pP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  <a:sym typeface="Wingdings"/>
              </a:rPr>
              <a:t>আমরা</a:t>
            </a:r>
            <a:r>
              <a:rPr kumimoji="0" lang="bn-BD" sz="40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  <a:sym typeface="Wingdings"/>
              </a:rPr>
              <a:t> কেন </a:t>
            </a:r>
            <a:r>
              <a:rPr kumimoji="0" lang="bn-BD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তথ্য ও যোগাযোগ </a:t>
            </a:r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প্রযুক্তির  ব্যবহার করব</a:t>
            </a:r>
            <a:endParaRPr kumimoji="0" lang="bn-BD" sz="40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362200"/>
            <a:ext cx="8991600" cy="3276600"/>
          </a:xfrm>
          <a:solidFill>
            <a:schemeClr val="tx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just"/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দৈনন্দিন জীবনে আর কোন কোন ক্ষেত্রে তথ্য ও যোগাযোগ প্রযুক্তি ব্যবহার করা যেতে পারে বর্ণনা কর</a:t>
            </a: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057400" y="457200"/>
            <a:ext cx="4724400" cy="9906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8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বাড়ির কাজ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2400" y="960438"/>
            <a:ext cx="4419600" cy="1401762"/>
          </a:xfrm>
        </p:spPr>
        <p:txBody>
          <a:bodyPr>
            <a:noAutofit/>
          </a:bodyPr>
          <a:lstStyle/>
          <a:p>
            <a:r>
              <a:rPr lang="bn-BD" sz="13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236</Words>
  <Application>Microsoft Office PowerPoint</Application>
  <PresentationFormat>On-screen Show (4:3)</PresentationFormat>
  <Paragraphs>54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স্বাগতম</vt:lpstr>
      <vt:lpstr>শিক্ষক পরিচিতি</vt:lpstr>
      <vt:lpstr>পাঠ পরিচিতি</vt:lpstr>
      <vt:lpstr>শিখন ফল</vt:lpstr>
      <vt:lpstr>PowerPoint Presentation</vt:lpstr>
      <vt:lpstr>তাহলে আজকের পাঠ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দৈনন্দিন জীবনে আর কোন কোন ক্ষেত্রে তথ্য ও যোগাযোগ প্রযুক্তি ব্যবহার করা যেতে পারে বর্ণনা কর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Faruk master</cp:lastModifiedBy>
  <cp:revision>88</cp:revision>
  <dcterms:created xsi:type="dcterms:W3CDTF">2006-08-16T00:00:00Z</dcterms:created>
  <dcterms:modified xsi:type="dcterms:W3CDTF">2019-07-25T03:06:32Z</dcterms:modified>
</cp:coreProperties>
</file>