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83" r:id="rId2"/>
    <p:sldId id="286" r:id="rId3"/>
    <p:sldId id="280" r:id="rId4"/>
    <p:sldId id="263" r:id="rId5"/>
    <p:sldId id="279" r:id="rId6"/>
    <p:sldId id="266" r:id="rId7"/>
    <p:sldId id="267" r:id="rId8"/>
    <p:sldId id="287" r:id="rId9"/>
    <p:sldId id="268" r:id="rId10"/>
    <p:sldId id="288" r:id="rId11"/>
    <p:sldId id="270" r:id="rId12"/>
    <p:sldId id="278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6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392AC-27E1-474D-B2A0-C7824D6AFC3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8F10F-8A66-43C7-B226-FE3CB75F4D64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ডেবিট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EA9490E-EFC6-4A5C-BD2A-CD4C637ACFB5}" type="parTrans" cxnId="{D5CD8B2E-7AC8-481A-9622-CA3236B6FF61}">
      <dgm:prSet/>
      <dgm:spPr/>
      <dgm:t>
        <a:bodyPr/>
        <a:lstStyle/>
        <a:p>
          <a:endParaRPr lang="en-US"/>
        </a:p>
      </dgm:t>
    </dgm:pt>
    <dgm:pt modelId="{D5F23873-1A0E-4EA6-AAD0-9F77F22C9A23}" type="sibTrans" cxnId="{D5CD8B2E-7AC8-481A-9622-CA3236B6FF61}">
      <dgm:prSet/>
      <dgm:spPr/>
      <dgm:t>
        <a:bodyPr/>
        <a:lstStyle/>
        <a:p>
          <a:endParaRPr lang="en-US"/>
        </a:p>
      </dgm:t>
    </dgm:pt>
    <dgm:pt modelId="{D362414E-205B-4CA6-A8C2-DA1B564A2A02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729452A-86C2-48CB-8C66-3430525198E2}" type="parTrans" cxnId="{58012D59-C01B-40DB-8A90-F7C4D88100D0}">
      <dgm:prSet/>
      <dgm:spPr/>
      <dgm:t>
        <a:bodyPr/>
        <a:lstStyle/>
        <a:p>
          <a:endParaRPr lang="en-US"/>
        </a:p>
      </dgm:t>
    </dgm:pt>
    <dgm:pt modelId="{5C993347-8E58-4B2C-BC54-180179CA9E6B}" type="sibTrans" cxnId="{58012D59-C01B-40DB-8A90-F7C4D88100D0}">
      <dgm:prSet/>
      <dgm:spPr/>
      <dgm:t>
        <a:bodyPr/>
        <a:lstStyle/>
        <a:p>
          <a:endParaRPr lang="en-US"/>
        </a:p>
      </dgm:t>
    </dgm:pt>
    <dgm:pt modelId="{50E60DCA-3071-4092-A819-5397AF2AD106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F4EABA1-EE01-4B25-AAC1-F855465CBFFA}" type="parTrans" cxnId="{56C3BFD0-3D59-46C5-99C4-4151CE5119D9}">
      <dgm:prSet/>
      <dgm:spPr/>
      <dgm:t>
        <a:bodyPr/>
        <a:lstStyle/>
        <a:p>
          <a:endParaRPr lang="en-US"/>
        </a:p>
      </dgm:t>
    </dgm:pt>
    <dgm:pt modelId="{BB30313C-084A-4073-9DF9-D95AE2502D7F}" type="sibTrans" cxnId="{56C3BFD0-3D59-46C5-99C4-4151CE5119D9}">
      <dgm:prSet/>
      <dgm:spPr/>
      <dgm:t>
        <a:bodyPr/>
        <a:lstStyle/>
        <a:p>
          <a:endParaRPr lang="en-US"/>
        </a:p>
      </dgm:t>
    </dgm:pt>
    <dgm:pt modelId="{DFC83CC6-08B5-4AA1-B810-0A7C936F0E3C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BB256B5-9E5E-4460-98B9-9D119F216FE1}" type="parTrans" cxnId="{89584E94-461C-44A1-B5DC-A4A429D7CA33}">
      <dgm:prSet/>
      <dgm:spPr/>
      <dgm:t>
        <a:bodyPr/>
        <a:lstStyle/>
        <a:p>
          <a:endParaRPr lang="en-US"/>
        </a:p>
      </dgm:t>
    </dgm:pt>
    <dgm:pt modelId="{5B89F7A8-C836-416C-A1E1-A24DEF871FCC}" type="sibTrans" cxnId="{89584E94-461C-44A1-B5DC-A4A429D7CA33}">
      <dgm:prSet/>
      <dgm:spPr/>
      <dgm:t>
        <a:bodyPr/>
        <a:lstStyle/>
        <a:p>
          <a:endParaRPr lang="en-US"/>
        </a:p>
      </dgm:t>
    </dgm:pt>
    <dgm:pt modelId="{8DD583CC-C74E-4761-809A-19346A54FA22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মালিকানা স্বত্ব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2A2C13B-39E6-4C47-98D6-1367001FC95B}" type="parTrans" cxnId="{D610FC69-F9D6-4829-AB91-746A303BA4FE}">
      <dgm:prSet/>
      <dgm:spPr/>
      <dgm:t>
        <a:bodyPr/>
        <a:lstStyle/>
        <a:p>
          <a:endParaRPr lang="en-US"/>
        </a:p>
      </dgm:t>
    </dgm:pt>
    <dgm:pt modelId="{8E54B847-3E9A-4BFC-B6CB-0A5DA1BFCE9E}" type="sibTrans" cxnId="{D610FC69-F9D6-4829-AB91-746A303BA4FE}">
      <dgm:prSet/>
      <dgm:spPr/>
      <dgm:t>
        <a:bodyPr/>
        <a:lstStyle/>
        <a:p>
          <a:endParaRPr lang="en-US"/>
        </a:p>
      </dgm:t>
    </dgm:pt>
    <dgm:pt modelId="{D8BD951E-816D-449E-9583-21627E7B6F8D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EDBDA48-B99B-4CA9-AE67-F7C3A279E85F}" type="parTrans" cxnId="{905205D9-5A1D-4C7A-A1F9-FAB9B27257B1}">
      <dgm:prSet/>
      <dgm:spPr/>
      <dgm:t>
        <a:bodyPr/>
        <a:lstStyle/>
        <a:p>
          <a:endParaRPr lang="en-US"/>
        </a:p>
      </dgm:t>
    </dgm:pt>
    <dgm:pt modelId="{C2764BEA-6A00-462B-BC4A-06D81EBCECF5}" type="sibTrans" cxnId="{905205D9-5A1D-4C7A-A1F9-FAB9B27257B1}">
      <dgm:prSet/>
      <dgm:spPr/>
      <dgm:t>
        <a:bodyPr/>
        <a:lstStyle/>
        <a:p>
          <a:endParaRPr lang="en-US"/>
        </a:p>
      </dgm:t>
    </dgm:pt>
    <dgm:pt modelId="{8EAED769-7C93-4A21-B071-D12799355F3B}" type="pres">
      <dgm:prSet presAssocID="{C4B392AC-27E1-474D-B2A0-C7824D6AFC3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2A5B198-E7C6-4D5D-9C48-F1521532D4C4}" type="pres">
      <dgm:prSet presAssocID="{3D88F10F-8A66-43C7-B226-FE3CB75F4D64}" presName="compNode" presStyleCnt="0"/>
      <dgm:spPr/>
    </dgm:pt>
    <dgm:pt modelId="{04D8B98F-96AD-4AB7-9082-2799BC50781B}" type="pres">
      <dgm:prSet presAssocID="{3D88F10F-8A66-43C7-B226-FE3CB75F4D64}" presName="dummyConnPt" presStyleCnt="0"/>
      <dgm:spPr/>
    </dgm:pt>
    <dgm:pt modelId="{ED8A01A5-134C-48B8-A748-CC464717B90E}" type="pres">
      <dgm:prSet presAssocID="{3D88F10F-8A66-43C7-B226-FE3CB75F4D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9F400-986C-4201-B29C-E6E933F7F000}" type="pres">
      <dgm:prSet presAssocID="{D5F23873-1A0E-4EA6-AAD0-9F77F22C9A23}" presName="sibTrans" presStyleLbl="bgSibTrans2D1" presStyleIdx="0" presStyleCnt="5"/>
      <dgm:spPr/>
      <dgm:t>
        <a:bodyPr/>
        <a:lstStyle/>
        <a:p>
          <a:endParaRPr lang="en-US"/>
        </a:p>
      </dgm:t>
    </dgm:pt>
    <dgm:pt modelId="{99BAFC72-3925-4CCB-AD8E-063E8934CC99}" type="pres">
      <dgm:prSet presAssocID="{D362414E-205B-4CA6-A8C2-DA1B564A2A02}" presName="compNode" presStyleCnt="0"/>
      <dgm:spPr/>
    </dgm:pt>
    <dgm:pt modelId="{2BA8F6FB-1A82-4ED3-8D91-31A7E387008A}" type="pres">
      <dgm:prSet presAssocID="{D362414E-205B-4CA6-A8C2-DA1B564A2A02}" presName="dummyConnPt" presStyleCnt="0"/>
      <dgm:spPr/>
    </dgm:pt>
    <dgm:pt modelId="{187E71CC-D094-40C5-8691-7DE880C2B257}" type="pres">
      <dgm:prSet presAssocID="{D362414E-205B-4CA6-A8C2-DA1B564A2A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59CCB-2528-4A4F-A163-05112766C39B}" type="pres">
      <dgm:prSet presAssocID="{5C993347-8E58-4B2C-BC54-180179CA9E6B}" presName="sibTrans" presStyleLbl="bgSibTrans2D1" presStyleIdx="1" presStyleCnt="5"/>
      <dgm:spPr/>
      <dgm:t>
        <a:bodyPr/>
        <a:lstStyle/>
        <a:p>
          <a:endParaRPr lang="en-US"/>
        </a:p>
      </dgm:t>
    </dgm:pt>
    <dgm:pt modelId="{B77C3DD8-DE65-4413-AB67-CE9BB9B244F1}" type="pres">
      <dgm:prSet presAssocID="{50E60DCA-3071-4092-A819-5397AF2AD106}" presName="compNode" presStyleCnt="0"/>
      <dgm:spPr/>
    </dgm:pt>
    <dgm:pt modelId="{73429E16-9BC3-48D3-AB81-EE3CE9CE83DD}" type="pres">
      <dgm:prSet presAssocID="{50E60DCA-3071-4092-A819-5397AF2AD106}" presName="dummyConnPt" presStyleCnt="0"/>
      <dgm:spPr/>
    </dgm:pt>
    <dgm:pt modelId="{B0AAEE6E-DF29-48D0-A921-CD00D23E897B}" type="pres">
      <dgm:prSet presAssocID="{50E60DCA-3071-4092-A819-5397AF2AD106}" presName="node" presStyleLbl="node1" presStyleIdx="2" presStyleCnt="6" custLinFactNeighborX="-1654" custLinFactNeighborY="-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A6ABF-316E-4F3D-99C8-C6A8042EC535}" type="pres">
      <dgm:prSet presAssocID="{BB30313C-084A-4073-9DF9-D95AE2502D7F}" presName="sibTrans" presStyleLbl="bgSibTrans2D1" presStyleIdx="2" presStyleCnt="5"/>
      <dgm:spPr/>
      <dgm:t>
        <a:bodyPr/>
        <a:lstStyle/>
        <a:p>
          <a:endParaRPr lang="en-US"/>
        </a:p>
      </dgm:t>
    </dgm:pt>
    <dgm:pt modelId="{B09679B0-C4D5-4472-AAF2-A6268A537D6B}" type="pres">
      <dgm:prSet presAssocID="{D8BD951E-816D-449E-9583-21627E7B6F8D}" presName="compNode" presStyleCnt="0"/>
      <dgm:spPr/>
    </dgm:pt>
    <dgm:pt modelId="{02465361-609B-494A-B45F-E2D3102D095B}" type="pres">
      <dgm:prSet presAssocID="{D8BD951E-816D-449E-9583-21627E7B6F8D}" presName="dummyConnPt" presStyleCnt="0"/>
      <dgm:spPr/>
    </dgm:pt>
    <dgm:pt modelId="{6D89A0C4-D124-4B54-8F8A-3A1445A86AED}" type="pres">
      <dgm:prSet presAssocID="{D8BD951E-816D-449E-9583-21627E7B6F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365A5-069C-43F7-AD5D-D121AFE4F08E}" type="pres">
      <dgm:prSet presAssocID="{C2764BEA-6A00-462B-BC4A-06D81EBCECF5}" presName="sibTrans" presStyleLbl="bgSibTrans2D1" presStyleIdx="3" presStyleCnt="5"/>
      <dgm:spPr/>
      <dgm:t>
        <a:bodyPr/>
        <a:lstStyle/>
        <a:p>
          <a:endParaRPr lang="en-US"/>
        </a:p>
      </dgm:t>
    </dgm:pt>
    <dgm:pt modelId="{2CC56F94-6A3A-4C8D-A95E-D89C3FA7D7FF}" type="pres">
      <dgm:prSet presAssocID="{8DD583CC-C74E-4761-809A-19346A54FA22}" presName="compNode" presStyleCnt="0"/>
      <dgm:spPr/>
    </dgm:pt>
    <dgm:pt modelId="{C04371B4-1F55-4D6B-AA2B-C8BCBD3AF8F1}" type="pres">
      <dgm:prSet presAssocID="{8DD583CC-C74E-4761-809A-19346A54FA22}" presName="dummyConnPt" presStyleCnt="0"/>
      <dgm:spPr/>
    </dgm:pt>
    <dgm:pt modelId="{23B162C3-3E08-4F14-B0CA-B2EDFE9E4C15}" type="pres">
      <dgm:prSet presAssocID="{8DD583CC-C74E-4761-809A-19346A54FA2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C30A3-317E-48B0-B7F5-0865043D0077}" type="pres">
      <dgm:prSet presAssocID="{8E54B847-3E9A-4BFC-B6CB-0A5DA1BFCE9E}" presName="sibTrans" presStyleLbl="bgSibTrans2D1" presStyleIdx="4" presStyleCnt="5"/>
      <dgm:spPr/>
      <dgm:t>
        <a:bodyPr/>
        <a:lstStyle/>
        <a:p>
          <a:endParaRPr lang="en-US"/>
        </a:p>
      </dgm:t>
    </dgm:pt>
    <dgm:pt modelId="{FDDC43BD-0DB2-4E32-94EE-8E64E3A3D392}" type="pres">
      <dgm:prSet presAssocID="{DFC83CC6-08B5-4AA1-B810-0A7C936F0E3C}" presName="compNode" presStyleCnt="0"/>
      <dgm:spPr/>
    </dgm:pt>
    <dgm:pt modelId="{0E58FCC5-9BBE-4A58-BE09-A4FBE3BC84AD}" type="pres">
      <dgm:prSet presAssocID="{DFC83CC6-08B5-4AA1-B810-0A7C936F0E3C}" presName="dummyConnPt" presStyleCnt="0"/>
      <dgm:spPr/>
    </dgm:pt>
    <dgm:pt modelId="{EA11D0F8-04FF-4968-971F-91F2F4B90579}" type="pres">
      <dgm:prSet presAssocID="{DFC83CC6-08B5-4AA1-B810-0A7C936F0E3C}" presName="node" presStyleLbl="node1" presStyleIdx="5" presStyleCnt="6" custLinFactNeighborX="-376" custLinFactNeighborY="-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4758E-685D-44DA-83E3-CD3045B80DF7}" type="presOf" srcId="{D8BD951E-816D-449E-9583-21627E7B6F8D}" destId="{6D89A0C4-D124-4B54-8F8A-3A1445A86AED}" srcOrd="0" destOrd="0" presId="urn:microsoft.com/office/officeart/2005/8/layout/bProcess4"/>
    <dgm:cxn modelId="{D5CD8B2E-7AC8-481A-9622-CA3236B6FF61}" srcId="{C4B392AC-27E1-474D-B2A0-C7824D6AFC32}" destId="{3D88F10F-8A66-43C7-B226-FE3CB75F4D64}" srcOrd="0" destOrd="0" parTransId="{5EA9490E-EFC6-4A5C-BD2A-CD4C637ACFB5}" sibTransId="{D5F23873-1A0E-4EA6-AAD0-9F77F22C9A23}"/>
    <dgm:cxn modelId="{F5F0DB73-3220-46D6-B1E9-105018B2E5B5}" type="presOf" srcId="{8E54B847-3E9A-4BFC-B6CB-0A5DA1BFCE9E}" destId="{4E1C30A3-317E-48B0-B7F5-0865043D0077}" srcOrd="0" destOrd="0" presId="urn:microsoft.com/office/officeart/2005/8/layout/bProcess4"/>
    <dgm:cxn modelId="{F2E64009-B674-4616-963A-8C89FDCE68E7}" type="presOf" srcId="{D5F23873-1A0E-4EA6-AAD0-9F77F22C9A23}" destId="{F6D9F400-986C-4201-B29C-E6E933F7F000}" srcOrd="0" destOrd="0" presId="urn:microsoft.com/office/officeart/2005/8/layout/bProcess4"/>
    <dgm:cxn modelId="{38704A82-6A2B-4B26-A069-C2EC186CABCF}" type="presOf" srcId="{C2764BEA-6A00-462B-BC4A-06D81EBCECF5}" destId="{EAE365A5-069C-43F7-AD5D-D121AFE4F08E}" srcOrd="0" destOrd="0" presId="urn:microsoft.com/office/officeart/2005/8/layout/bProcess4"/>
    <dgm:cxn modelId="{B9EBCCD5-A926-4E24-98E9-DCA53A714F34}" type="presOf" srcId="{D362414E-205B-4CA6-A8C2-DA1B564A2A02}" destId="{187E71CC-D094-40C5-8691-7DE880C2B257}" srcOrd="0" destOrd="0" presId="urn:microsoft.com/office/officeart/2005/8/layout/bProcess4"/>
    <dgm:cxn modelId="{D610FC69-F9D6-4829-AB91-746A303BA4FE}" srcId="{C4B392AC-27E1-474D-B2A0-C7824D6AFC32}" destId="{8DD583CC-C74E-4761-809A-19346A54FA22}" srcOrd="4" destOrd="0" parTransId="{42A2C13B-39E6-4C47-98D6-1367001FC95B}" sibTransId="{8E54B847-3E9A-4BFC-B6CB-0A5DA1BFCE9E}"/>
    <dgm:cxn modelId="{8239438E-B0D5-49F0-854A-A37E4C748047}" type="presOf" srcId="{3D88F10F-8A66-43C7-B226-FE3CB75F4D64}" destId="{ED8A01A5-134C-48B8-A748-CC464717B90E}" srcOrd="0" destOrd="0" presId="urn:microsoft.com/office/officeart/2005/8/layout/bProcess4"/>
    <dgm:cxn modelId="{7779C92B-FACB-4D4B-BA46-2287BFABF508}" type="presOf" srcId="{5C993347-8E58-4B2C-BC54-180179CA9E6B}" destId="{8BF59CCB-2528-4A4F-A163-05112766C39B}" srcOrd="0" destOrd="0" presId="urn:microsoft.com/office/officeart/2005/8/layout/bProcess4"/>
    <dgm:cxn modelId="{F1D23A5E-3860-472C-8D79-D9EC4F643702}" type="presOf" srcId="{C4B392AC-27E1-474D-B2A0-C7824D6AFC32}" destId="{8EAED769-7C93-4A21-B071-D12799355F3B}" srcOrd="0" destOrd="0" presId="urn:microsoft.com/office/officeart/2005/8/layout/bProcess4"/>
    <dgm:cxn modelId="{905205D9-5A1D-4C7A-A1F9-FAB9B27257B1}" srcId="{C4B392AC-27E1-474D-B2A0-C7824D6AFC32}" destId="{D8BD951E-816D-449E-9583-21627E7B6F8D}" srcOrd="3" destOrd="0" parTransId="{4EDBDA48-B99B-4CA9-AE67-F7C3A279E85F}" sibTransId="{C2764BEA-6A00-462B-BC4A-06D81EBCECF5}"/>
    <dgm:cxn modelId="{89584E94-461C-44A1-B5DC-A4A429D7CA33}" srcId="{C4B392AC-27E1-474D-B2A0-C7824D6AFC32}" destId="{DFC83CC6-08B5-4AA1-B810-0A7C936F0E3C}" srcOrd="5" destOrd="0" parTransId="{8BB256B5-9E5E-4460-98B9-9D119F216FE1}" sibTransId="{5B89F7A8-C836-416C-A1E1-A24DEF871FCC}"/>
    <dgm:cxn modelId="{EEFA0E98-701B-4131-8F27-D9B21F89FC78}" type="presOf" srcId="{BB30313C-084A-4073-9DF9-D95AE2502D7F}" destId="{629A6ABF-316E-4F3D-99C8-C6A8042EC535}" srcOrd="0" destOrd="0" presId="urn:microsoft.com/office/officeart/2005/8/layout/bProcess4"/>
    <dgm:cxn modelId="{92AFA972-A579-4E20-9C10-3798A0FCD02B}" type="presOf" srcId="{50E60DCA-3071-4092-A819-5397AF2AD106}" destId="{B0AAEE6E-DF29-48D0-A921-CD00D23E897B}" srcOrd="0" destOrd="0" presId="urn:microsoft.com/office/officeart/2005/8/layout/bProcess4"/>
    <dgm:cxn modelId="{56C3BFD0-3D59-46C5-99C4-4151CE5119D9}" srcId="{C4B392AC-27E1-474D-B2A0-C7824D6AFC32}" destId="{50E60DCA-3071-4092-A819-5397AF2AD106}" srcOrd="2" destOrd="0" parTransId="{0F4EABA1-EE01-4B25-AAC1-F855465CBFFA}" sibTransId="{BB30313C-084A-4073-9DF9-D95AE2502D7F}"/>
    <dgm:cxn modelId="{58012D59-C01B-40DB-8A90-F7C4D88100D0}" srcId="{C4B392AC-27E1-474D-B2A0-C7824D6AFC32}" destId="{D362414E-205B-4CA6-A8C2-DA1B564A2A02}" srcOrd="1" destOrd="0" parTransId="{F729452A-86C2-48CB-8C66-3430525198E2}" sibTransId="{5C993347-8E58-4B2C-BC54-180179CA9E6B}"/>
    <dgm:cxn modelId="{641D6DBD-A0F0-45C5-9C12-EE8142A169EF}" type="presOf" srcId="{8DD583CC-C74E-4761-809A-19346A54FA22}" destId="{23B162C3-3E08-4F14-B0CA-B2EDFE9E4C15}" srcOrd="0" destOrd="0" presId="urn:microsoft.com/office/officeart/2005/8/layout/bProcess4"/>
    <dgm:cxn modelId="{0074C3B8-92EE-4B29-8049-267E609EDD1B}" type="presOf" srcId="{DFC83CC6-08B5-4AA1-B810-0A7C936F0E3C}" destId="{EA11D0F8-04FF-4968-971F-91F2F4B90579}" srcOrd="0" destOrd="0" presId="urn:microsoft.com/office/officeart/2005/8/layout/bProcess4"/>
    <dgm:cxn modelId="{AA359486-80E6-4F64-AF13-5514843D5DD2}" type="presParOf" srcId="{8EAED769-7C93-4A21-B071-D12799355F3B}" destId="{32A5B198-E7C6-4D5D-9C48-F1521532D4C4}" srcOrd="0" destOrd="0" presId="urn:microsoft.com/office/officeart/2005/8/layout/bProcess4"/>
    <dgm:cxn modelId="{4657E6B5-88F8-42F3-AE19-9C6F99F51AD3}" type="presParOf" srcId="{32A5B198-E7C6-4D5D-9C48-F1521532D4C4}" destId="{04D8B98F-96AD-4AB7-9082-2799BC50781B}" srcOrd="0" destOrd="0" presId="urn:microsoft.com/office/officeart/2005/8/layout/bProcess4"/>
    <dgm:cxn modelId="{891698B0-967C-4806-A977-18BFE768DB3B}" type="presParOf" srcId="{32A5B198-E7C6-4D5D-9C48-F1521532D4C4}" destId="{ED8A01A5-134C-48B8-A748-CC464717B90E}" srcOrd="1" destOrd="0" presId="urn:microsoft.com/office/officeart/2005/8/layout/bProcess4"/>
    <dgm:cxn modelId="{CAA955CD-8067-4792-A373-3545977D9472}" type="presParOf" srcId="{8EAED769-7C93-4A21-B071-D12799355F3B}" destId="{F6D9F400-986C-4201-B29C-E6E933F7F000}" srcOrd="1" destOrd="0" presId="urn:microsoft.com/office/officeart/2005/8/layout/bProcess4"/>
    <dgm:cxn modelId="{5E7A7F2B-A687-44C1-A25D-B6B54CDC9A30}" type="presParOf" srcId="{8EAED769-7C93-4A21-B071-D12799355F3B}" destId="{99BAFC72-3925-4CCB-AD8E-063E8934CC99}" srcOrd="2" destOrd="0" presId="urn:microsoft.com/office/officeart/2005/8/layout/bProcess4"/>
    <dgm:cxn modelId="{897D3FF0-47C4-471E-A89B-19AA3BD136D1}" type="presParOf" srcId="{99BAFC72-3925-4CCB-AD8E-063E8934CC99}" destId="{2BA8F6FB-1A82-4ED3-8D91-31A7E387008A}" srcOrd="0" destOrd="0" presId="urn:microsoft.com/office/officeart/2005/8/layout/bProcess4"/>
    <dgm:cxn modelId="{48D1A634-86EE-4772-A46B-1617DFD4D707}" type="presParOf" srcId="{99BAFC72-3925-4CCB-AD8E-063E8934CC99}" destId="{187E71CC-D094-40C5-8691-7DE880C2B257}" srcOrd="1" destOrd="0" presId="urn:microsoft.com/office/officeart/2005/8/layout/bProcess4"/>
    <dgm:cxn modelId="{7E2B2077-EA26-4989-B68A-D2393A2EEEAA}" type="presParOf" srcId="{8EAED769-7C93-4A21-B071-D12799355F3B}" destId="{8BF59CCB-2528-4A4F-A163-05112766C39B}" srcOrd="3" destOrd="0" presId="urn:microsoft.com/office/officeart/2005/8/layout/bProcess4"/>
    <dgm:cxn modelId="{770AA08D-ED8D-4773-90ED-5E09EB725CDD}" type="presParOf" srcId="{8EAED769-7C93-4A21-B071-D12799355F3B}" destId="{B77C3DD8-DE65-4413-AB67-CE9BB9B244F1}" srcOrd="4" destOrd="0" presId="urn:microsoft.com/office/officeart/2005/8/layout/bProcess4"/>
    <dgm:cxn modelId="{613CC523-7199-427B-BD9F-DAC46B6AF296}" type="presParOf" srcId="{B77C3DD8-DE65-4413-AB67-CE9BB9B244F1}" destId="{73429E16-9BC3-48D3-AB81-EE3CE9CE83DD}" srcOrd="0" destOrd="0" presId="urn:microsoft.com/office/officeart/2005/8/layout/bProcess4"/>
    <dgm:cxn modelId="{B7F9E72B-5976-4F03-AA7C-C66A56A2543B}" type="presParOf" srcId="{B77C3DD8-DE65-4413-AB67-CE9BB9B244F1}" destId="{B0AAEE6E-DF29-48D0-A921-CD00D23E897B}" srcOrd="1" destOrd="0" presId="urn:microsoft.com/office/officeart/2005/8/layout/bProcess4"/>
    <dgm:cxn modelId="{27250D02-9335-4755-B3AB-8EFA416A448B}" type="presParOf" srcId="{8EAED769-7C93-4A21-B071-D12799355F3B}" destId="{629A6ABF-316E-4F3D-99C8-C6A8042EC535}" srcOrd="5" destOrd="0" presId="urn:microsoft.com/office/officeart/2005/8/layout/bProcess4"/>
    <dgm:cxn modelId="{4DB34BEF-6C01-4399-AD7F-FD9F2C1C1501}" type="presParOf" srcId="{8EAED769-7C93-4A21-B071-D12799355F3B}" destId="{B09679B0-C4D5-4472-AAF2-A6268A537D6B}" srcOrd="6" destOrd="0" presId="urn:microsoft.com/office/officeart/2005/8/layout/bProcess4"/>
    <dgm:cxn modelId="{9A3BAECA-FD3A-47FA-97D4-26CC030810F4}" type="presParOf" srcId="{B09679B0-C4D5-4472-AAF2-A6268A537D6B}" destId="{02465361-609B-494A-B45F-E2D3102D095B}" srcOrd="0" destOrd="0" presId="urn:microsoft.com/office/officeart/2005/8/layout/bProcess4"/>
    <dgm:cxn modelId="{3432DA77-2004-49B4-A020-BE2EE8865FE3}" type="presParOf" srcId="{B09679B0-C4D5-4472-AAF2-A6268A537D6B}" destId="{6D89A0C4-D124-4B54-8F8A-3A1445A86AED}" srcOrd="1" destOrd="0" presId="urn:microsoft.com/office/officeart/2005/8/layout/bProcess4"/>
    <dgm:cxn modelId="{F93C9481-9DF1-414D-8A54-12455D7F8F73}" type="presParOf" srcId="{8EAED769-7C93-4A21-B071-D12799355F3B}" destId="{EAE365A5-069C-43F7-AD5D-D121AFE4F08E}" srcOrd="7" destOrd="0" presId="urn:microsoft.com/office/officeart/2005/8/layout/bProcess4"/>
    <dgm:cxn modelId="{9C422709-1207-43A5-B3C0-12F801D11886}" type="presParOf" srcId="{8EAED769-7C93-4A21-B071-D12799355F3B}" destId="{2CC56F94-6A3A-4C8D-A95E-D89C3FA7D7FF}" srcOrd="8" destOrd="0" presId="urn:microsoft.com/office/officeart/2005/8/layout/bProcess4"/>
    <dgm:cxn modelId="{388775DD-EDB2-4933-AB89-60A3F5C70E66}" type="presParOf" srcId="{2CC56F94-6A3A-4C8D-A95E-D89C3FA7D7FF}" destId="{C04371B4-1F55-4D6B-AA2B-C8BCBD3AF8F1}" srcOrd="0" destOrd="0" presId="urn:microsoft.com/office/officeart/2005/8/layout/bProcess4"/>
    <dgm:cxn modelId="{BF171B48-86CF-4A64-98EB-D6DB9ACEBB9C}" type="presParOf" srcId="{2CC56F94-6A3A-4C8D-A95E-D89C3FA7D7FF}" destId="{23B162C3-3E08-4F14-B0CA-B2EDFE9E4C15}" srcOrd="1" destOrd="0" presId="urn:microsoft.com/office/officeart/2005/8/layout/bProcess4"/>
    <dgm:cxn modelId="{78F9AC84-FF62-4F79-B7AE-1D0E6086B620}" type="presParOf" srcId="{8EAED769-7C93-4A21-B071-D12799355F3B}" destId="{4E1C30A3-317E-48B0-B7F5-0865043D0077}" srcOrd="9" destOrd="0" presId="urn:microsoft.com/office/officeart/2005/8/layout/bProcess4"/>
    <dgm:cxn modelId="{F4A8EA48-D70E-4230-B9DE-678D7D9E3B2E}" type="presParOf" srcId="{8EAED769-7C93-4A21-B071-D12799355F3B}" destId="{FDDC43BD-0DB2-4E32-94EE-8E64E3A3D392}" srcOrd="10" destOrd="0" presId="urn:microsoft.com/office/officeart/2005/8/layout/bProcess4"/>
    <dgm:cxn modelId="{9BAE1917-CC84-4B45-9F7E-E51E523BC01E}" type="presParOf" srcId="{FDDC43BD-0DB2-4E32-94EE-8E64E3A3D392}" destId="{0E58FCC5-9BBE-4A58-BE09-A4FBE3BC84AD}" srcOrd="0" destOrd="0" presId="urn:microsoft.com/office/officeart/2005/8/layout/bProcess4"/>
    <dgm:cxn modelId="{E046E507-EBF0-4EA3-BA73-4822A258A437}" type="presParOf" srcId="{FDDC43BD-0DB2-4E32-94EE-8E64E3A3D392}" destId="{EA11D0F8-04FF-4968-971F-91F2F4B90579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8B89-4029-417D-8378-5669929E3747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40B65-7713-4E70-88E3-F502D562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33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5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4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5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9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91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19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59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47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54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4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47741" y="4842064"/>
            <a:ext cx="4230710" cy="20159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2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3965"/>
            <a:ext cx="6019800" cy="459970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190754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905000" y="152400"/>
            <a:ext cx="5257800" cy="22098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রেওয়ামিলে যে সমস্ত ভুল ধরা পড়ে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391400" cy="39703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বাদ পড়ার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লেখার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টাকার অংকে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খতিয়ানে উদ্বৃত্ত নির্ণয়ে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খতিয়ান উদ্বৃত্ত রেওয়ামিলে স্থানান্তরে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রেওয়ামিলের ডেবিট্ ও ক্রেডিট দিকের যোগফল নির্ণয়ে ভুল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09685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মূল্যায়ন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রেওয়ামিল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উভয় দিকের যোগফল সমান না হলে কি করতে হবে?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৩।সমাপনী মজুদপণ্য রেওয়ামিলের কোন দিকে যায়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412453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55446"/>
            <a:ext cx="64770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2731923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মেইন বই এর ১২৭ পৃষ্ঠার ০৩ নং রেওয়ামিলটি করে আনবে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607136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876800"/>
            <a:ext cx="6705600" cy="1752600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167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7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 descr="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864" y="166646"/>
            <a:ext cx="4426528" cy="469709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38790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95471" y="76202"/>
            <a:ext cx="4423893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48" y="3733802"/>
            <a:ext cx="3810000" cy="268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29200" y="3784701"/>
            <a:ext cx="36576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 নবম (রেওয়ামিল)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তারিখ:- ০২/০৭/২০১৯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New Folder\780--4-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1" y="1524002"/>
            <a:ext cx="1368425" cy="17287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327528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124200"/>
            <a:ext cx="3377946" cy="3248025"/>
          </a:xfrm>
          <a:prstGeom prst="rect">
            <a:avLst/>
          </a:prstGeom>
        </p:spPr>
      </p:pic>
      <p:pic>
        <p:nvPicPr>
          <p:cNvPr id="3" name="Picture 2" descr="14328334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838200"/>
            <a:ext cx="3352800" cy="3223846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28600"/>
            <a:ext cx="3962400" cy="2628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28600"/>
            <a:ext cx="3962400" cy="26389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3048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</a:t>
            </a:r>
            <a:r>
              <a:rPr lang="en-US" dirty="0" smtClean="0"/>
              <a:t>  </a:t>
            </a:r>
            <a:r>
              <a:rPr lang="bn-BD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ব্যাংকের  হিসাব নিকাশ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ব্যাংকের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হিসাব নিকাশ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hoto0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57800" y="3200400"/>
            <a:ext cx="3124200" cy="3733800"/>
          </a:xfrm>
          <a:prstGeom prst="rect">
            <a:avLst/>
          </a:prstGeom>
        </p:spPr>
      </p:pic>
      <p:pic>
        <p:nvPicPr>
          <p:cNvPr id="9" name="Picture 8" descr="2014-04-07-3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3657600"/>
            <a:ext cx="3962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533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তোমরা এখানে কি দেখতে পারছো?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6388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রেওয়ামিল</a:t>
            </a:r>
            <a:endParaRPr lang="en-US" sz="5400" dirty="0"/>
          </a:p>
        </p:txBody>
      </p:sp>
    </p:spTree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61709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রেওয়ামিলের ডেবিট ওক্রেডিট পাশের বিষয় সমূহ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রেওয়ামিলের যে সমস্ত ভুল ধরা পড়ে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৩।খতিয়ানের জের নিয়ে রেওয়ামিল তৈরী করতে পারবে ।</a:t>
            </a:r>
          </a:p>
          <a:p>
            <a:endParaRPr lang="bn-BD" sz="115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261587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4316117"/>
              </p:ext>
            </p:extLst>
          </p:nvPr>
        </p:nvGraphicFramePr>
        <p:xfrm>
          <a:off x="609600" y="1371600"/>
          <a:ext cx="7772400" cy="3383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90600"/>
                <a:gridCol w="2590800"/>
                <a:gridCol w="9144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    হিসাবের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ডেবিট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  ক্রেডিট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09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রেওয়ামিল  এর নমুনা ছক 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415318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রেওয়ামিলের ডেবিট ও ক্রডিট উদ্বৃত্ত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4038600" cy="62484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ক)যাবতীয় সম্পদ সমূহযেমন_ভূমি, দালান কোঠা,আসবাবপত্র, যন্ত্রপাতি,বিনিযোগ,ইত্যাদি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যাবতীয় খরচ যেমন-ক্রয়, প্ররম্ভিক মজুদ, মজুরী, বেতন, বিজ্ঞাপন,ভাড়া , কমিশন,ইত্যাদি।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গ)অগ্রীম খরচ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ঘ) প্রাপ্য আয়সমূহ যেমন- বিনিয়োগের প্রাপ্য সুদ,বকেয়া কমিশন 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ঙ) বিক্রয় ফেরত, উত্তোলন, প্রদত্ত ঋণ ইত্যাদি।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867400"/>
          </a:xfrm>
        </p:spPr>
        <p:txBody>
          <a:bodyPr>
            <a:normAutofit fontScale="70000" lnSpcReduction="2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4100" dirty="0" smtClean="0">
                <a:latin typeface="NikoshBAN" pitchFamily="2" charset="0"/>
                <a:cs typeface="NikoshBAN" pitchFamily="2" charset="0"/>
              </a:rPr>
              <a:t>) যাবতীয় দ্বায়সমূহ যেমন- পাওনাদার হিসাব, প্রদেয় নোট,মূলধন, ব্যাংক ঋণ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খ) যাতীয় আয়সমূহ- বিক্রয়, প্রাপ্ত সুদ, বিনিয়োগের সুদ, প্রাপ্ত কমিশন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গ)অনুপার্জিত আয় যেমন- অগ্রিম ভাড়া প্রাপ্তী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ঘ) যেকোন ধরনের সঞ্চিতি যেমন- অনাদায়ী পাওনা সঞ্চিতী, বাট্রা সঞ্চিতী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ঙ) ক্রয় ফেরত</a:t>
            </a:r>
            <a:endParaRPr lang="en-US" sz="4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6029176"/>
              </p:ext>
            </p:extLst>
          </p:nvPr>
        </p:nvGraphicFramePr>
        <p:xfrm>
          <a:off x="380999" y="1371601"/>
          <a:ext cx="8686801" cy="4766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3055299"/>
                <a:gridCol w="983301"/>
                <a:gridCol w="1600200"/>
                <a:gridCol w="1752600"/>
              </a:tblGrid>
              <a:tr h="460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 ডেবিট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৯৫০০০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বেতন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বাড়িভাড়া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1246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810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মামুনের ব্যবসায়ের হিসাবের বই হতে্ ২০১৪ সালের ৩১ মার্চ তারিখের খতিয়ানের হিসাব সমূহ ছিল ।উক্ত  রেওয়ামিলটি শুদ্দ করে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300658"/>
      </p:ext>
    </p:extLst>
  </p:cSld>
  <p:clrMapOvr>
    <a:masterClrMapping/>
  </p:clrMapOvr>
  <p:transition spd="slow"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373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রেওয়ামিলের ডেবিট ও ক্রডিট উদ্বৃত্ত</vt:lpstr>
      <vt:lpstr>Slide 9</vt:lpstr>
      <vt:lpstr>Slide 10</vt:lpstr>
      <vt:lpstr>Slide 11</vt:lpstr>
      <vt:lpstr>Slide 12</vt:lpstr>
      <vt:lpstr>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53</cp:revision>
  <dcterms:created xsi:type="dcterms:W3CDTF">2006-08-16T00:00:00Z</dcterms:created>
  <dcterms:modified xsi:type="dcterms:W3CDTF">2019-08-18T12:26:59Z</dcterms:modified>
</cp:coreProperties>
</file>