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6" r:id="rId7"/>
    <p:sldId id="260" r:id="rId8"/>
    <p:sldId id="261" r:id="rId9"/>
    <p:sldId id="263" r:id="rId10"/>
    <p:sldId id="267" r:id="rId11"/>
    <p:sldId id="268" r:id="rId12"/>
    <p:sldId id="269" r:id="rId13"/>
    <p:sldId id="264" r:id="rId14"/>
    <p:sldId id="270" r:id="rId15"/>
    <p:sldId id="265" r:id="rId16"/>
    <p:sldId id="271" r:id="rId17"/>
    <p:sldId id="274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CCECFF"/>
    <a:srgbClr val="FFFF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6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5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6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79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4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2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7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02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5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75517-5582-4085-B829-AA9914B1C5D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2F401-080F-4AA5-A4AC-5B1B0475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9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8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3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318" y="453736"/>
            <a:ext cx="4343400" cy="434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0150" y="5245679"/>
            <a:ext cx="10215563" cy="64633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জানাচ্ছি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জানাচ্ছি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7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44688" y="585787"/>
            <a:ext cx="1100137" cy="568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</a:t>
            </a: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রি</a:t>
            </a:r>
            <a:endParaRPr lang="en-US" sz="6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চি</a:t>
            </a:r>
            <a:endParaRPr lang="en-US" sz="6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তি</a:t>
            </a:r>
            <a:endParaRPr lang="en-US" sz="6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7620017" y="4092530"/>
            <a:ext cx="3796128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শ্রেণী-৩য়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বিষয়-প্রাথমিক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(অধ্যায়-৭)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পাঠ্যাংশ-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পুষ্টি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smtClean="0">
                <a:latin typeface="NikoshBAN" pitchFamily="2" charset="0"/>
                <a:cs typeface="NikoshBAN" pitchFamily="2" charset="0"/>
              </a:rPr>
              <a:t>তারিখঃ১১/০৯/২০১৯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964" y="3954031"/>
            <a:ext cx="5597236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মোহা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কামাল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হরিহরনগর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সরকারী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জীবননগর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চুয়াডাঙ্গা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075" y="585787"/>
            <a:ext cx="1979732" cy="2574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2455"/>
            <a:ext cx="2514600" cy="320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6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0" y="410627"/>
            <a:ext cx="3810000" cy="2857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1044" y="3723031"/>
            <a:ext cx="302518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সকালে কী কী খেয়েছ?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6610" y="4455035"/>
            <a:ext cx="263405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এগুলোকে কী বলে?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1673" y="5216181"/>
            <a:ext cx="4466287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ঠিক বলেছো, এগুলোকে খাদ্য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16582" y="1842654"/>
            <a:ext cx="3256020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পাঠঃ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এবং পুষ্টি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86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0498" y="2420390"/>
            <a:ext cx="6972992" cy="16927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৮.১.১ পুষ্টি কী তা বলতে পারবে।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৮.২.১ পুষ্টি অনুযায়ী খাদ্যের শ্রেণীবিভাগ 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82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5055" y="249382"/>
            <a:ext cx="8222123" cy="584775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1" y="5001491"/>
            <a:ext cx="4328429" cy="58477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নানা রকমের খাবার খাই।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9782" y="5772143"/>
            <a:ext cx="787266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কিছু খাদ্য আমরা প্রাণী থেকে আর কিছু খাদ্য উদ্ভিদ থেকে পাই।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56" y="1852296"/>
            <a:ext cx="3953308" cy="2393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47" y="1848957"/>
            <a:ext cx="3953308" cy="239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5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993398"/>
              </p:ext>
            </p:extLst>
          </p:nvPr>
        </p:nvGraphicFramePr>
        <p:xfrm>
          <a:off x="2032000" y="2549235"/>
          <a:ext cx="8128000" cy="28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2183568626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1768572011"/>
                    </a:ext>
                  </a:extLst>
                </a:gridCol>
              </a:tblGrid>
              <a:tr h="565266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প্রাণী</a:t>
                      </a:r>
                      <a:r>
                        <a:rPr lang="bn-BD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থেকে পাওয়া খাদ্য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উদ্ভিদ</a:t>
                      </a:r>
                      <a:r>
                        <a:rPr lang="bn-BD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থেকে পাওয়া খাদ্য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0209256"/>
                  </a:ext>
                </a:extLst>
              </a:tr>
              <a:tr h="5652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4446297"/>
                  </a:ext>
                </a:extLst>
              </a:tr>
              <a:tr h="5652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9738969"/>
                  </a:ext>
                </a:extLst>
              </a:tr>
              <a:tr h="5652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4726498"/>
                  </a:ext>
                </a:extLst>
              </a:tr>
              <a:tr h="5652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070101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55131" y="471055"/>
            <a:ext cx="5881738" cy="1077218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নিম্নের মত একটি ছক তৈরী করে ,পূরণ করোঃ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58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91" y="2025499"/>
            <a:ext cx="3800591" cy="19597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61" y="4326813"/>
            <a:ext cx="3800591" cy="19597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084" y="4326813"/>
            <a:ext cx="3800591" cy="19597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084" y="2025499"/>
            <a:ext cx="3800591" cy="19597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58330" y="457019"/>
            <a:ext cx="664797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তার প্রয়োজনীয় শক্তি খাদ্য থেকে পেয়ে থাকে।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2325" y="1274618"/>
            <a:ext cx="647805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আমাদের বৃদ্ধি এবং কাজ করার শক্তি যোগায়।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9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854" y="2455415"/>
            <a:ext cx="2258781" cy="17803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13" y="2586915"/>
            <a:ext cx="2424544" cy="1905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792" y="4855148"/>
            <a:ext cx="2066732" cy="13560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45" y="4492150"/>
            <a:ext cx="2521527" cy="16810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1434" y="328506"/>
            <a:ext cx="952536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জীবদেহের বৃদ্ধি ও বেঁচে থাকার থাকার প্রয়োজনীয় সকল উপাদান।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4879" y="1257356"/>
            <a:ext cx="48093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খাদ্য থেকেই পুষ্টি পেয়ে থাকি।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35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6327" y="2382982"/>
            <a:ext cx="4548040" cy="1077218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 কী বলতে কী বোঝায়? লেখো।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06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665019"/>
            <a:ext cx="5931432" cy="646331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খাদ্যে ৫টি পুষ্টি উপাদান রয়েছে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8036" y="2008910"/>
            <a:ext cx="1830950" cy="58477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সেগুলি হচ্ছেঃ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9544" y="4184074"/>
            <a:ext cx="101021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5917" y="4240935"/>
            <a:ext cx="91403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0145" y="4364183"/>
            <a:ext cx="63671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চর্বি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09" y="2493820"/>
            <a:ext cx="2102488" cy="152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29" y="2685507"/>
            <a:ext cx="1566219" cy="11960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874" y="2452256"/>
            <a:ext cx="1944208" cy="15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2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72964" y="4444975"/>
            <a:ext cx="126188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ভিটামিন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50272" y="4444974"/>
            <a:ext cx="15905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খনিজ লবণ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3" y="2602320"/>
            <a:ext cx="2184131" cy="13995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7" y="2560209"/>
            <a:ext cx="2486285" cy="13995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747" y="2646222"/>
            <a:ext cx="2105890" cy="13992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456" y="2560209"/>
            <a:ext cx="2105890" cy="13992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6582" y="443345"/>
            <a:ext cx="817853" cy="646331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65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497" y="978253"/>
            <a:ext cx="3203430" cy="1888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2" y="969815"/>
            <a:ext cx="2489054" cy="20558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54650" y="66334"/>
            <a:ext cx="1319592" cy="76944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2" y="3707818"/>
            <a:ext cx="2814856" cy="2069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469" y="1137583"/>
            <a:ext cx="2676525" cy="1704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469" y="3707819"/>
            <a:ext cx="2925475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53027" y="6057830"/>
            <a:ext cx="7143302" cy="58477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আমিষ আমাদের দেহ গঠণ, ক্ষয় পূরণ ও রক্ত তৈরী করে।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69" y="3707818"/>
            <a:ext cx="2838452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0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6218" y="2244437"/>
            <a:ext cx="4911922" cy="1077218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 কয়টি অংশ ও কী কী? লেখো।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80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2235" y="227723"/>
            <a:ext cx="1093569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613" y="1287768"/>
            <a:ext cx="2392846" cy="1670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1269878"/>
            <a:ext cx="2214128" cy="1533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3372288"/>
            <a:ext cx="2214128" cy="1780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236" y="3372288"/>
            <a:ext cx="2392846" cy="1780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62" y="1132561"/>
            <a:ext cx="2614171" cy="16708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62" y="3269673"/>
            <a:ext cx="2614171" cy="18832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9768" y="5820087"/>
            <a:ext cx="5477782" cy="58477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শর্করা, আমাদের কাজ করার শক্তি যোগায়।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4218" y="2133600"/>
            <a:ext cx="5083443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৫টি শর্করা জাতীয় খাবারের নাম লেখো।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8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5" y="858982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0158" y="332507"/>
            <a:ext cx="948048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43 ও 44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পৃষ্ঠা খুলে মনোযোগ সহকারে একবার পড়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99" y="1382202"/>
            <a:ext cx="3571875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325" y="1363152"/>
            <a:ext cx="3600450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68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5964" y="2715491"/>
            <a:ext cx="9700091" cy="1200329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তুমি বাড়ীতে যে সব খাবার খাও তার একটি খাদ্যের শ্রেণীবিন্যাস করে আনবে।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80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73" y="707805"/>
            <a:ext cx="3869167" cy="21345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4910" y="3562800"/>
            <a:ext cx="7370618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ভাল থাকবে, অনেক অনেক ধন্যবাদ সবাইকে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273</Words>
  <Application>Microsoft Office PowerPoint</Application>
  <PresentationFormat>Custom</PresentationFormat>
  <Paragraphs>55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ismail - [2010]</cp:lastModifiedBy>
  <cp:revision>29</cp:revision>
  <dcterms:created xsi:type="dcterms:W3CDTF">2019-07-23T01:17:01Z</dcterms:created>
  <dcterms:modified xsi:type="dcterms:W3CDTF">2019-09-10T16:32:10Z</dcterms:modified>
</cp:coreProperties>
</file>