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8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82" r:id="rId15"/>
    <p:sldId id="273" r:id="rId16"/>
    <p:sldId id="274" r:id="rId17"/>
    <p:sldId id="281" r:id="rId18"/>
    <p:sldId id="275" r:id="rId19"/>
    <p:sldId id="277" r:id="rId20"/>
    <p:sldId id="283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PE" initials="D" lastIdx="1" clrIdx="0">
    <p:extLst>
      <p:ext uri="{19B8F6BF-5375-455C-9EA6-DF929625EA0E}">
        <p15:presenceInfo xmlns:p15="http://schemas.microsoft.com/office/powerpoint/2012/main" xmlns="" userId="DP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CECFF"/>
    <a:srgbClr val="F838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1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CA699-14CE-451B-8248-E4CA17508AB1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C3E73-668C-43F0-BDF1-7168560CD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89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C3E73-668C-43F0-BDF1-7168560CD3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8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C3E73-668C-43F0-BDF1-7168560CD36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236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C3E73-668C-43F0-BDF1-7168560CD3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78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C3E73-668C-43F0-BDF1-7168560CD36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53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364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5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79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39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69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97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88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956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82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0C54F-2B66-4706-A308-A9BCF15D3C73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7D74D-AE03-41EB-B674-E6B5AAA9F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59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8.jpg"/><Relationship Id="rId7" Type="http://schemas.openxmlformats.org/officeDocument/2006/relationships/image" Target="../media/image16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11" Type="http://schemas.openxmlformats.org/officeDocument/2006/relationships/image" Target="../media/image19.jpg"/><Relationship Id="rId5" Type="http://schemas.openxmlformats.org/officeDocument/2006/relationships/image" Target="../media/image15.jpg"/><Relationship Id="rId10" Type="http://schemas.openxmlformats.org/officeDocument/2006/relationships/image" Target="../media/image18.jpg"/><Relationship Id="rId4" Type="http://schemas.openxmlformats.org/officeDocument/2006/relationships/image" Target="../media/image9.jpg"/><Relationship Id="rId9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85837" y="5209309"/>
            <a:ext cx="9929812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মাল্টিমিডিয়া</a:t>
            </a:r>
            <a:r>
              <a:rPr lang="en-US" sz="4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4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ক্লাসে</a:t>
            </a:r>
            <a:r>
              <a:rPr lang="en-US" sz="4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4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তোমাদের</a:t>
            </a:r>
            <a:r>
              <a:rPr lang="en-US" sz="4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4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সবাইকে</a:t>
            </a:r>
            <a:r>
              <a:rPr lang="en-US" sz="4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4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স্বাগত</a:t>
            </a:r>
            <a:r>
              <a:rPr lang="en-US" sz="4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4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জানাচ্ছি</a:t>
            </a:r>
            <a:endParaRPr lang="en-US" sz="4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682" y="914401"/>
            <a:ext cx="7661646" cy="40223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729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86413" y="457200"/>
            <a:ext cx="1100137" cy="56864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</a:p>
          <a:p>
            <a:pPr algn="ctr"/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</a:t>
            </a:r>
            <a:endParaRPr lang="en-US" sz="5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</a:t>
            </a:r>
            <a:endParaRPr lang="en-US" sz="5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67600" y="4008727"/>
            <a:ext cx="4288278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শ্রেণী-৩য়</a:t>
            </a: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বিষয়-প্রাথমিক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(অধ্যায় ৭)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১১/০৯/২০১৯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0218" y="4034249"/>
            <a:ext cx="4876799" cy="1815882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মোহা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কামাল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হরিহরনগর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জীবননগর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চুয়াডাঙ্গা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161" y="571592"/>
            <a:ext cx="2514600" cy="317374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851" y="457200"/>
            <a:ext cx="2514600" cy="32082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9962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5615" y="304784"/>
            <a:ext cx="5763476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0327" y="5680357"/>
            <a:ext cx="3038011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ঋতুর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473" y="1478973"/>
            <a:ext cx="6002049" cy="377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0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11226" y="526462"/>
            <a:ext cx="53340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ছবিটির দিকে তাকাও এবং বল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015" y="1863436"/>
            <a:ext cx="6515803" cy="40723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49782" y="487489"/>
            <a:ext cx="408316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anose="02000000000000000000" pitchFamily="2" charset="0"/>
              </a:rPr>
              <a:t>এগুলিও</a:t>
            </a:r>
            <a:r>
              <a:rPr lang="en-US" sz="4000" dirty="0" smtClean="0">
                <a:latin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 smtClean="0">
                <a:latin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ঋতুর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22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70564" y="775877"/>
            <a:ext cx="4558145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70218" y="2216708"/>
            <a:ext cx="3158839" cy="1569660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ফল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71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6673" y="1480733"/>
            <a:ext cx="22860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5" y="2623732"/>
            <a:ext cx="10335491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৮.৩.1 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মৌসুমি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সবজি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৮.3.2:পুষ্টি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মৌসুম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শ্রেণিকরন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8.3.4: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৮.৩.৫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মৌসুমী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সবজির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খাদ্যমান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10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6107" y="263249"/>
            <a:ext cx="634538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ঋতুতে কী কী ফল পাওয়া যায়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43" y="1551706"/>
            <a:ext cx="1749552" cy="12252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010" y="1533140"/>
            <a:ext cx="1755687" cy="124968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353" y="1523996"/>
            <a:ext cx="1908048" cy="126796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010" y="4277040"/>
            <a:ext cx="1749552" cy="12045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389" y="4244107"/>
            <a:ext cx="1774012" cy="118280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363" y="1558388"/>
            <a:ext cx="1749552" cy="123745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362" y="4295101"/>
            <a:ext cx="1749552" cy="12603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348488" y="3001510"/>
            <a:ext cx="662361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31673" y="3001510"/>
            <a:ext cx="1034257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নারিকেল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07055" y="2977101"/>
            <a:ext cx="598241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89074" y="2983191"/>
            <a:ext cx="752129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কমলা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51" y="4244107"/>
            <a:ext cx="1749551" cy="12252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1383387" y="5606487"/>
            <a:ext cx="561372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বেল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54301" y="5738895"/>
            <a:ext cx="788999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কাঁ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ঠাল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74073" y="5652654"/>
            <a:ext cx="681454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981059" y="5803334"/>
            <a:ext cx="760144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পেঁপে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1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3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0654" y="1731821"/>
            <a:ext cx="9989127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ঋতুতে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41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3564" y="1704109"/>
            <a:ext cx="10806545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প্রশ্নঃবিভিন্ন ঋতুতে কী কী ফল পাওয়া যায় 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17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4401" y="377368"/>
            <a:ext cx="1895796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51294" y="392487"/>
            <a:ext cx="738529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নিম্নের ছ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ফলগুলির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পূরণ করো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534442"/>
              </p:ext>
            </p:extLst>
          </p:nvPr>
        </p:nvGraphicFramePr>
        <p:xfrm>
          <a:off x="872857" y="1394650"/>
          <a:ext cx="10642386" cy="1694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7462">
                  <a:extLst>
                    <a:ext uri="{9D8B030D-6E8A-4147-A177-3AD203B41FA5}">
                      <a16:colId xmlns="" xmlns:a16="http://schemas.microsoft.com/office/drawing/2014/main" val="2439234650"/>
                    </a:ext>
                  </a:extLst>
                </a:gridCol>
                <a:gridCol w="3547462">
                  <a:extLst>
                    <a:ext uri="{9D8B030D-6E8A-4147-A177-3AD203B41FA5}">
                      <a16:colId xmlns="" xmlns:a16="http://schemas.microsoft.com/office/drawing/2014/main" val="3967382567"/>
                    </a:ext>
                  </a:extLst>
                </a:gridCol>
                <a:gridCol w="3547462">
                  <a:extLst>
                    <a:ext uri="{9D8B030D-6E8A-4147-A177-3AD203B41FA5}">
                      <a16:colId xmlns="" xmlns:a16="http://schemas.microsoft.com/office/drawing/2014/main" val="2311251785"/>
                    </a:ext>
                  </a:extLst>
                </a:gridCol>
              </a:tblGrid>
              <a:tr h="758161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গ্রীষ্মকালীন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ফল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শীতকালীন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ফল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বারোমাসী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ফল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79446560"/>
                  </a:ext>
                </a:extLst>
              </a:tr>
              <a:tr h="9367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9539898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01" y="3335981"/>
            <a:ext cx="1390122" cy="97357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434" y="3439230"/>
            <a:ext cx="1331999" cy="99294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753" y="3411848"/>
            <a:ext cx="1431741" cy="10074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394" y="3341858"/>
            <a:ext cx="1640299" cy="107746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429" y="5133106"/>
            <a:ext cx="1362197" cy="110305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951" y="5112326"/>
            <a:ext cx="1385499" cy="11360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901" y="3378333"/>
            <a:ext cx="1495580" cy="108971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901" y="5153891"/>
            <a:ext cx="1495580" cy="110304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761" y="5112325"/>
            <a:ext cx="1636932" cy="113607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07" y="5153891"/>
            <a:ext cx="1593649" cy="108653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5645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53344" y="623445"/>
            <a:ext cx="323526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গ্রীষ্মকালীন</a:t>
            </a:r>
            <a:r>
              <a:rPr lang="en-US" sz="48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48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ফল</a:t>
            </a:r>
            <a:r>
              <a:rPr lang="en-US" sz="48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endParaRPr lang="en-US" sz="48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295" y="2349194"/>
            <a:ext cx="2151153" cy="167748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582" y="2349193"/>
            <a:ext cx="2256885" cy="167748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39" y="2349192"/>
            <a:ext cx="2280726" cy="167748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246905" y="4281012"/>
            <a:ext cx="1256076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তরমুজ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190" y="4294867"/>
            <a:ext cx="1188889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কাঁ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ঠাল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59745" y="4253303"/>
            <a:ext cx="844957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926" y="2349194"/>
            <a:ext cx="2224055" cy="167748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9809011" y="4267158"/>
            <a:ext cx="1160094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পেয়ারা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58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198" y="886692"/>
            <a:ext cx="4142508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শীতকালীন ফল</a:t>
            </a:r>
            <a:endParaRPr lang="en-US" sz="6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38" y="2594388"/>
            <a:ext cx="2587203" cy="188777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836" y="2594388"/>
            <a:ext cx="2593316" cy="172255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54" y="2594388"/>
            <a:ext cx="2604655" cy="181598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828782" y="4807520"/>
            <a:ext cx="1482449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কমলা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21937" y="4807520"/>
            <a:ext cx="1025228" cy="707886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29540" y="4668972"/>
            <a:ext cx="14910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জলপাই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14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1990" y="858985"/>
            <a:ext cx="291458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বারোমাসি ফল</a:t>
            </a:r>
            <a:endParaRPr lang="en-US" sz="48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89" y="2670878"/>
            <a:ext cx="2944091" cy="193240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90" y="2670879"/>
            <a:ext cx="2883685" cy="199810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218" y="2670878"/>
            <a:ext cx="2763981" cy="193240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828782" y="4807520"/>
            <a:ext cx="1482449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78109" y="4822671"/>
            <a:ext cx="148244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পেঁপে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34983" y="4825264"/>
            <a:ext cx="175469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নারিকেল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93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0710" y="1066800"/>
            <a:ext cx="505619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নীচের প্রশ্নগুলির উত্তর দাও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00" y="2964873"/>
            <a:ext cx="7689273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১।মৌসুমী অনুযায়ী ফলকে কয়ভাগে ভাগ করা যায় ?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২।দুইটি বারোমাসি ফলের নাম লেখ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062" y="1066798"/>
            <a:ext cx="2570498" cy="830997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3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32218" y="83128"/>
            <a:ext cx="2206053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১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0308" y="1136063"/>
            <a:ext cx="1171506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এলাকায় যেসব ফল দেখেছ তার দুটি করে নাম লেখঃ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Notched Right Arrow 3"/>
          <p:cNvSpPr/>
          <p:nvPr/>
        </p:nvSpPr>
        <p:spPr>
          <a:xfrm>
            <a:off x="1828792" y="2761549"/>
            <a:ext cx="2286000" cy="886691"/>
          </a:xfrm>
          <a:prstGeom prst="notched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পদ্মা দল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Notched Right Arrow 5"/>
          <p:cNvSpPr/>
          <p:nvPr/>
        </p:nvSpPr>
        <p:spPr>
          <a:xfrm>
            <a:off x="1828792" y="4040844"/>
            <a:ext cx="2549236" cy="1066800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মেঘনা দল</a:t>
            </a:r>
            <a:endParaRPr lang="en-US" sz="4000" dirty="0">
              <a:solidFill>
                <a:schemeClr val="tx1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8" name="Notched Right Arrow 7"/>
          <p:cNvSpPr/>
          <p:nvPr/>
        </p:nvSpPr>
        <p:spPr>
          <a:xfrm>
            <a:off x="1828792" y="5500248"/>
            <a:ext cx="2549236" cy="1011387"/>
          </a:xfrm>
          <a:prstGeom prst="notched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যমুনা দল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 Single Corner Rectangle 8"/>
          <p:cNvSpPr/>
          <p:nvPr/>
        </p:nvSpPr>
        <p:spPr>
          <a:xfrm>
            <a:off x="5278556" y="2733846"/>
            <a:ext cx="4710546" cy="900545"/>
          </a:xfrm>
          <a:prstGeom prst="round1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গ্রীষ্মকালীন ফল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 Single Corner Rectangle 9"/>
          <p:cNvSpPr/>
          <p:nvPr/>
        </p:nvSpPr>
        <p:spPr>
          <a:xfrm>
            <a:off x="5278556" y="4107859"/>
            <a:ext cx="4849077" cy="831266"/>
          </a:xfrm>
          <a:prstGeom prst="round1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শীতকালীন ফল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5278556" y="5433370"/>
            <a:ext cx="4765964" cy="900544"/>
          </a:xfrm>
          <a:prstGeom prst="round1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বারোমাসি ফল</a:t>
            </a:r>
            <a:endParaRPr lang="en-US" sz="4000" dirty="0">
              <a:solidFill>
                <a:schemeClr val="tx1"/>
              </a:solidFill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23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30420" y="443356"/>
            <a:ext cx="202972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1693" y="1893256"/>
            <a:ext cx="6871872" cy="11776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ভিটামিন সি পাওয়া যায় এমন দুটি ফলের নাম লেখ 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1692" y="4281021"/>
            <a:ext cx="6871871" cy="11776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খাদ্যমান বেশী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লেখঃ</a:t>
            </a:r>
          </a:p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মিষ্টিকুমড়া,পুইশাক,শিমের বিচি,ঝিঙ্গা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33842" y="1927874"/>
            <a:ext cx="4073236" cy="11776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আমলকি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পেয়ারা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75407" y="4281020"/>
            <a:ext cx="4073236" cy="11499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বেশী-মিষ্টিকুমড়া,শিমের বিচি</a:t>
            </a:r>
          </a:p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কম-পুইশাক, ঝিঙ্গা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78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328" y="1542190"/>
            <a:ext cx="3756080" cy="474345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977" y="1542190"/>
            <a:ext cx="3600450" cy="474345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594635" y="515501"/>
            <a:ext cx="9103774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পাঠ্য বইয়ের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৪৮, ৪৯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পৃষ্ঠা খুলে মনোযোগ সহকারে একবার প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ড়ঃ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30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9532" y="1468582"/>
            <a:ext cx="268054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শূন্যস্থানপূরণ করোঃ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34145" y="2909460"/>
            <a:ext cx="5985164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ফল স্বাস্থ্যের জন্য - 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২।আম   - -   ফল  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৩।ফলে প্রচুরপরিমাণে – ও – থাকে 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361" y="138545"/>
            <a:ext cx="2035040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মূল্যায়নঃ</a:t>
            </a:r>
            <a:r>
              <a:rPr lang="en-US" sz="40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১</a:t>
            </a:r>
            <a:endParaRPr lang="bn-BD" sz="4000" dirty="0" smtClean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95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8910" y="1662572"/>
            <a:ext cx="800792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ডান পাশের শব্দের সাথে বাম পাশের শব্দের মিল করোঃ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093641"/>
              </p:ext>
            </p:extLst>
          </p:nvPr>
        </p:nvGraphicFramePr>
        <p:xfrm>
          <a:off x="3047999" y="2895619"/>
          <a:ext cx="5929746" cy="3435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4873">
                  <a:extLst>
                    <a:ext uri="{9D8B030D-6E8A-4147-A177-3AD203B41FA5}">
                      <a16:colId xmlns="" xmlns:a16="http://schemas.microsoft.com/office/drawing/2014/main" val="1439617926"/>
                    </a:ext>
                  </a:extLst>
                </a:gridCol>
                <a:gridCol w="2964873">
                  <a:extLst>
                    <a:ext uri="{9D8B030D-6E8A-4147-A177-3AD203B41FA5}">
                      <a16:colId xmlns="" xmlns:a16="http://schemas.microsoft.com/office/drawing/2014/main" val="2384174075"/>
                    </a:ext>
                  </a:extLst>
                </a:gridCol>
              </a:tblGrid>
              <a:tr h="1145309"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গ্রীষ্মকাল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কলা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5908047"/>
                  </a:ext>
                </a:extLst>
              </a:tr>
              <a:tr h="1145309"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শীতকাল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জাম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41262642"/>
                  </a:ext>
                </a:extLst>
              </a:tr>
              <a:tr h="1145309"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বারোমাসি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বরই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7107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27411" y="374080"/>
            <a:ext cx="203504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মূল্যায়নঃ</a:t>
            </a:r>
            <a:r>
              <a:rPr lang="en-US" sz="40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২</a:t>
            </a:r>
            <a:endParaRPr lang="bn-BD" sz="4000" dirty="0" smtClean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20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32329" y="2448615"/>
            <a:ext cx="8775159" cy="1815882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কাজঃ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এলাকায়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২টি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ঋতুর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আগামী ক্লাসে তা লিখে আনবে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09972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21017" y="443340"/>
            <a:ext cx="8520546" cy="76944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ক্লাসের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এখানেই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সমাপ্তি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করছি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6069330" y="2299022"/>
            <a:ext cx="3980577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ভালো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থাকবে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তোমরা,</a:t>
            </a:r>
          </a:p>
        </p:txBody>
      </p:sp>
      <p:sp>
        <p:nvSpPr>
          <p:cNvPr id="7" name="Rectangle 6"/>
          <p:cNvSpPr/>
          <p:nvPr/>
        </p:nvSpPr>
        <p:spPr>
          <a:xfrm>
            <a:off x="6151761" y="3711718"/>
            <a:ext cx="3648756" cy="923330"/>
          </a:xfrm>
          <a:prstGeom prst="rect">
            <a:avLst/>
          </a:prstGeom>
          <a:solidFill>
            <a:srgbClr val="00FFFF"/>
          </a:solidFill>
        </p:spPr>
        <p:txBody>
          <a:bodyPr wrap="none">
            <a:spAutoFit/>
          </a:bodyPr>
          <a:lstStyle/>
          <a:p>
            <a:pPr lvl="0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80" y="2125805"/>
            <a:ext cx="47625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08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369</Words>
  <Application>Microsoft Office PowerPoint</Application>
  <PresentationFormat>Custom</PresentationFormat>
  <Paragraphs>100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ismail - [2010]</cp:lastModifiedBy>
  <cp:revision>93</cp:revision>
  <dcterms:created xsi:type="dcterms:W3CDTF">2019-06-21T15:07:22Z</dcterms:created>
  <dcterms:modified xsi:type="dcterms:W3CDTF">2019-09-10T16:45:15Z</dcterms:modified>
</cp:coreProperties>
</file>