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70" r:id="rId13"/>
    <p:sldId id="267" r:id="rId14"/>
    <p:sldId id="268" r:id="rId15"/>
    <p:sldId id="271" r:id="rId16"/>
    <p:sldId id="272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8BFF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2181" autoAdjust="0"/>
  </p:normalViewPr>
  <p:slideViewPr>
    <p:cSldViewPr snapToGrid="0">
      <p:cViewPr varScale="1">
        <p:scale>
          <a:sx n="68" d="100"/>
          <a:sy n="68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24E0F-A0A4-45C9-891E-E099326543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2C36D-DAC3-40DB-8139-9F0AE1062AD8}">
      <dgm:prSet phldrT="[Text]" custT="1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57150"/>
      </dgm:spPr>
      <dgm:t>
        <a:bodyPr/>
        <a:lstStyle/>
        <a:p>
          <a:r>
            <a:rPr lang="en-US" sz="60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সংক্রামক</a:t>
          </a:r>
          <a:r>
            <a:rPr lang="en-US" sz="6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6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6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C4946B-56AA-4A14-8024-459EAE38A456}" type="parTrans" cxnId="{78E5777B-B5AD-4445-9B3B-22E7CD1E9D24}">
      <dgm:prSet/>
      <dgm:spPr/>
      <dgm:t>
        <a:bodyPr/>
        <a:lstStyle/>
        <a:p>
          <a:endParaRPr lang="en-US"/>
        </a:p>
      </dgm:t>
    </dgm:pt>
    <dgm:pt modelId="{51C39DEF-BBC9-4A65-9AA6-A4C0C71A280E}" type="sibTrans" cxnId="{78E5777B-B5AD-4445-9B3B-22E7CD1E9D24}">
      <dgm:prSet/>
      <dgm:spPr/>
      <dgm:t>
        <a:bodyPr/>
        <a:lstStyle/>
        <a:p>
          <a:endParaRPr lang="en-US"/>
        </a:p>
      </dgm:t>
    </dgm:pt>
    <dgm:pt modelId="{D9DD0138-41AE-4F5D-B6DD-60BF42B5E260}">
      <dgm:prSet phldrT="[Text]"/>
      <dgm:spPr>
        <a:gradFill flip="none" rotWithShape="1">
          <a:gsLst>
            <a:gs pos="0">
              <a:schemeClr val="accent4">
                <a:lumMod val="67000"/>
              </a:schemeClr>
            </a:gs>
            <a:gs pos="16000">
              <a:schemeClr val="accent4">
                <a:lumMod val="97000"/>
                <a:lumOff val="3000"/>
                <a:alpha val="86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 w="57150"/>
      </dgm:spPr>
      <dgm:t>
        <a:bodyPr/>
        <a:lstStyle/>
        <a:p>
          <a:pPr algn="ctr"/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2C3046-5041-482D-B924-24ED094C5046}" type="parTrans" cxnId="{72A1C9C2-4640-46A5-BE93-FB4372154C3B}">
      <dgm:prSet/>
      <dgm:spPr/>
      <dgm:t>
        <a:bodyPr/>
        <a:lstStyle/>
        <a:p>
          <a:endParaRPr lang="en-US"/>
        </a:p>
      </dgm:t>
    </dgm:pt>
    <dgm:pt modelId="{6FC8278D-0EA4-473F-ABBA-B2563EEB8C71}" type="sibTrans" cxnId="{72A1C9C2-4640-46A5-BE93-FB4372154C3B}">
      <dgm:prSet/>
      <dgm:spPr/>
      <dgm:t>
        <a:bodyPr/>
        <a:lstStyle/>
        <a:p>
          <a:endParaRPr lang="en-US"/>
        </a:p>
      </dgm:t>
    </dgm:pt>
    <dgm:pt modelId="{A230987B-448B-474F-88B6-DD2214D91DCF}">
      <dgm:prSet phldrT="[Text]"/>
      <dgm:spPr>
        <a:gradFill rotWithShape="0">
          <a:gsLst>
            <a:gs pos="0">
              <a:schemeClr val="accent4">
                <a:lumMod val="67000"/>
              </a:schemeClr>
            </a:gs>
            <a:gs pos="16000">
              <a:schemeClr val="accent4">
                <a:lumMod val="97000"/>
                <a:lumOff val="3000"/>
                <a:alpha val="86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 w="57150"/>
      </dgm:spPr>
      <dgm:t>
        <a:bodyPr/>
        <a:lstStyle/>
        <a:p>
          <a:pPr algn="ctr"/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বিস্তারের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ADD390-26F9-49CC-AB60-78F049C008B9}" type="parTrans" cxnId="{09BF4CF2-303C-4D82-A791-D336D4A7ED92}">
      <dgm:prSet/>
      <dgm:spPr/>
      <dgm:t>
        <a:bodyPr/>
        <a:lstStyle/>
        <a:p>
          <a:endParaRPr lang="en-US"/>
        </a:p>
      </dgm:t>
    </dgm:pt>
    <dgm:pt modelId="{8C6A79E2-F27B-4E28-B0D8-709FB4084D04}" type="sibTrans" cxnId="{09BF4CF2-303C-4D82-A791-D336D4A7ED92}">
      <dgm:prSet/>
      <dgm:spPr/>
      <dgm:t>
        <a:bodyPr/>
        <a:lstStyle/>
        <a:p>
          <a:endParaRPr lang="en-US"/>
        </a:p>
      </dgm:t>
    </dgm:pt>
    <dgm:pt modelId="{E5FF23D2-36E9-4B2E-9D44-EB653410A9AC}">
      <dgm:prSet phldrT="[Text]"/>
      <dgm:spPr>
        <a:gradFill rotWithShape="0">
          <a:gsLst>
            <a:gs pos="0">
              <a:schemeClr val="accent4">
                <a:lumMod val="67000"/>
              </a:schemeClr>
            </a:gs>
            <a:gs pos="16000">
              <a:schemeClr val="accent4">
                <a:lumMod val="97000"/>
                <a:lumOff val="3000"/>
                <a:alpha val="86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 w="57150"/>
      </dgm:spPr>
      <dgm:t>
        <a:bodyPr/>
        <a:lstStyle/>
        <a:p>
          <a:pPr algn="ctr"/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সংক্রামিত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সম্ভাবনাময়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ব্যাক্তি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5E9878-1592-49C9-B876-AF31622717AA}" type="parTrans" cxnId="{1ED655AC-41D5-4325-A060-F4A516E6E39B}">
      <dgm:prSet/>
      <dgm:spPr/>
      <dgm:t>
        <a:bodyPr/>
        <a:lstStyle/>
        <a:p>
          <a:endParaRPr lang="en-US"/>
        </a:p>
      </dgm:t>
    </dgm:pt>
    <dgm:pt modelId="{AB16D6CE-B25B-4690-8660-11D4D19A0DBA}" type="sibTrans" cxnId="{1ED655AC-41D5-4325-A060-F4A516E6E39B}">
      <dgm:prSet/>
      <dgm:spPr/>
      <dgm:t>
        <a:bodyPr/>
        <a:lstStyle/>
        <a:p>
          <a:endParaRPr lang="en-US"/>
        </a:p>
      </dgm:t>
    </dgm:pt>
    <dgm:pt modelId="{AA109755-17CB-4D80-9BAD-3E25CE40468D}" type="pres">
      <dgm:prSet presAssocID="{08C24E0F-A0A4-45C9-891E-E099326543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7BEA79-7CDD-4A6A-8FD4-96046E2CB54F}" type="pres">
      <dgm:prSet presAssocID="{5852C36D-DAC3-40DB-8139-9F0AE1062AD8}" presName="hierRoot1" presStyleCnt="0">
        <dgm:presLayoutVars>
          <dgm:hierBranch val="init"/>
        </dgm:presLayoutVars>
      </dgm:prSet>
      <dgm:spPr/>
    </dgm:pt>
    <dgm:pt modelId="{6F0CEA6D-E624-4B45-B617-4E46209BB9E6}" type="pres">
      <dgm:prSet presAssocID="{5852C36D-DAC3-40DB-8139-9F0AE1062AD8}" presName="rootComposite1" presStyleCnt="0"/>
      <dgm:spPr/>
    </dgm:pt>
    <dgm:pt modelId="{A39F035A-4E4F-419D-A2B3-4B08F3E20A3E}" type="pres">
      <dgm:prSet presAssocID="{5852C36D-DAC3-40DB-8139-9F0AE1062AD8}" presName="rootText1" presStyleLbl="node0" presStyleIdx="0" presStyleCnt="1" custScaleX="263982" custLinFactNeighborX="869" custLinFactNeighborY="-412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6267CD-7CF4-4D04-8678-64FEA18E0D55}" type="pres">
      <dgm:prSet presAssocID="{5852C36D-DAC3-40DB-8139-9F0AE1062A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E67495C-27A9-4DD6-AD63-BD82FCCC9D36}" type="pres">
      <dgm:prSet presAssocID="{5852C36D-DAC3-40DB-8139-9F0AE1062AD8}" presName="hierChild2" presStyleCnt="0"/>
      <dgm:spPr/>
    </dgm:pt>
    <dgm:pt modelId="{0CE856B1-8974-45FB-8EA2-8E82120CC1D2}" type="pres">
      <dgm:prSet presAssocID="{262C3046-5041-482D-B924-24ED094C504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3B7B5EC-DB8B-4586-8EC3-561627176076}" type="pres">
      <dgm:prSet presAssocID="{D9DD0138-41AE-4F5D-B6DD-60BF42B5E260}" presName="hierRoot2" presStyleCnt="0">
        <dgm:presLayoutVars>
          <dgm:hierBranch val="init"/>
        </dgm:presLayoutVars>
      </dgm:prSet>
      <dgm:spPr/>
    </dgm:pt>
    <dgm:pt modelId="{BD0C8314-6629-46AD-AA8B-8624CBF408DC}" type="pres">
      <dgm:prSet presAssocID="{D9DD0138-41AE-4F5D-B6DD-60BF42B5E260}" presName="rootComposite" presStyleCnt="0"/>
      <dgm:spPr/>
    </dgm:pt>
    <dgm:pt modelId="{20CF51D1-A195-4001-9AA0-23A6B4FDBF5B}" type="pres">
      <dgm:prSet presAssocID="{D9DD0138-41AE-4F5D-B6DD-60BF42B5E260}" presName="rootText" presStyleLbl="node2" presStyleIdx="0" presStyleCnt="3" custLinFactNeighborX="5734" custLinFactNeighborY="35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DA732-E819-4C2C-A403-06C36A351D27}" type="pres">
      <dgm:prSet presAssocID="{D9DD0138-41AE-4F5D-B6DD-60BF42B5E2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E052A17E-5076-4D3C-B412-F949819A6AF0}" type="pres">
      <dgm:prSet presAssocID="{D9DD0138-41AE-4F5D-B6DD-60BF42B5E260}" presName="hierChild4" presStyleCnt="0"/>
      <dgm:spPr/>
    </dgm:pt>
    <dgm:pt modelId="{CCB507CA-1B4D-4F86-9DE0-8F85E1CF7291}" type="pres">
      <dgm:prSet presAssocID="{D9DD0138-41AE-4F5D-B6DD-60BF42B5E260}" presName="hierChild5" presStyleCnt="0"/>
      <dgm:spPr/>
    </dgm:pt>
    <dgm:pt modelId="{7D16EC6C-D3FC-477B-8C4D-39DA1540C5E0}" type="pres">
      <dgm:prSet presAssocID="{B7ADD390-26F9-49CC-AB60-78F049C008B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67E55B3-8DF0-47B9-B0BE-25FAA5A2AFF0}" type="pres">
      <dgm:prSet presAssocID="{A230987B-448B-474F-88B6-DD2214D91DCF}" presName="hierRoot2" presStyleCnt="0">
        <dgm:presLayoutVars>
          <dgm:hierBranch val="init"/>
        </dgm:presLayoutVars>
      </dgm:prSet>
      <dgm:spPr/>
    </dgm:pt>
    <dgm:pt modelId="{66E11D8E-AE16-4E66-95BC-700B33BA09E4}" type="pres">
      <dgm:prSet presAssocID="{A230987B-448B-474F-88B6-DD2214D91DCF}" presName="rootComposite" presStyleCnt="0"/>
      <dgm:spPr/>
    </dgm:pt>
    <dgm:pt modelId="{3371C3FC-308A-44BB-A5C5-E71BA6DC0264}" type="pres">
      <dgm:prSet presAssocID="{A230987B-448B-474F-88B6-DD2214D91DCF}" presName="rootText" presStyleLbl="node2" presStyleIdx="1" presStyleCnt="3" custScaleX="115088" custLinFactNeighborX="-1454" custLinFactNeighborY="34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26404C-513C-4B1A-91A5-51BC21CFF0DF}" type="pres">
      <dgm:prSet presAssocID="{A230987B-448B-474F-88B6-DD2214D91DCF}" presName="rootConnector" presStyleLbl="node2" presStyleIdx="1" presStyleCnt="3"/>
      <dgm:spPr/>
      <dgm:t>
        <a:bodyPr/>
        <a:lstStyle/>
        <a:p>
          <a:endParaRPr lang="en-US"/>
        </a:p>
      </dgm:t>
    </dgm:pt>
    <dgm:pt modelId="{3CFCFA59-33CD-4207-BBEB-399FC039A460}" type="pres">
      <dgm:prSet presAssocID="{A230987B-448B-474F-88B6-DD2214D91DCF}" presName="hierChild4" presStyleCnt="0"/>
      <dgm:spPr/>
    </dgm:pt>
    <dgm:pt modelId="{A0BA3FD9-FF99-4EDC-9604-7560267D5F04}" type="pres">
      <dgm:prSet presAssocID="{A230987B-448B-474F-88B6-DD2214D91DCF}" presName="hierChild5" presStyleCnt="0"/>
      <dgm:spPr/>
    </dgm:pt>
    <dgm:pt modelId="{5D6CABD8-9CAB-4AA4-B745-0E090F985E22}" type="pres">
      <dgm:prSet presAssocID="{DF5E9878-1592-49C9-B876-AF31622717A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D9808EF-B007-4FE9-AA0E-3A5A758209C5}" type="pres">
      <dgm:prSet presAssocID="{E5FF23D2-36E9-4B2E-9D44-EB653410A9AC}" presName="hierRoot2" presStyleCnt="0">
        <dgm:presLayoutVars>
          <dgm:hierBranch val="init"/>
        </dgm:presLayoutVars>
      </dgm:prSet>
      <dgm:spPr/>
    </dgm:pt>
    <dgm:pt modelId="{FA707F0F-DCCD-4F14-BA68-46A8C7B65941}" type="pres">
      <dgm:prSet presAssocID="{E5FF23D2-36E9-4B2E-9D44-EB653410A9AC}" presName="rootComposite" presStyleCnt="0"/>
      <dgm:spPr/>
    </dgm:pt>
    <dgm:pt modelId="{95D2738E-7F3E-46F8-AA16-B2380F473A43}" type="pres">
      <dgm:prSet presAssocID="{E5FF23D2-36E9-4B2E-9D44-EB653410A9AC}" presName="rootText" presStyleLbl="node2" presStyleIdx="2" presStyleCnt="3" custScaleX="124411" custLinFactNeighborX="-13329" custLinFactNeighborY="39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30307A-F630-4235-A37A-201E9878747C}" type="pres">
      <dgm:prSet presAssocID="{E5FF23D2-36E9-4B2E-9D44-EB653410A9AC}" presName="rootConnector" presStyleLbl="node2" presStyleIdx="2" presStyleCnt="3"/>
      <dgm:spPr/>
      <dgm:t>
        <a:bodyPr/>
        <a:lstStyle/>
        <a:p>
          <a:endParaRPr lang="en-US"/>
        </a:p>
      </dgm:t>
    </dgm:pt>
    <dgm:pt modelId="{49C18A68-9681-459B-B103-875779842B61}" type="pres">
      <dgm:prSet presAssocID="{E5FF23D2-36E9-4B2E-9D44-EB653410A9AC}" presName="hierChild4" presStyleCnt="0"/>
      <dgm:spPr/>
    </dgm:pt>
    <dgm:pt modelId="{50296EE9-EDCD-4A49-81D7-BA473B59B767}" type="pres">
      <dgm:prSet presAssocID="{E5FF23D2-36E9-4B2E-9D44-EB653410A9AC}" presName="hierChild5" presStyleCnt="0"/>
      <dgm:spPr/>
    </dgm:pt>
    <dgm:pt modelId="{D74B044B-7E0C-469B-AEDD-34E6C168783E}" type="pres">
      <dgm:prSet presAssocID="{5852C36D-DAC3-40DB-8139-9F0AE1062AD8}" presName="hierChild3" presStyleCnt="0"/>
      <dgm:spPr/>
    </dgm:pt>
  </dgm:ptLst>
  <dgm:cxnLst>
    <dgm:cxn modelId="{F4B03DEC-15E4-453D-9728-BD2A9BBCA91D}" type="presOf" srcId="{A230987B-448B-474F-88B6-DD2214D91DCF}" destId="{E126404C-513C-4B1A-91A5-51BC21CFF0DF}" srcOrd="1" destOrd="0" presId="urn:microsoft.com/office/officeart/2005/8/layout/orgChart1"/>
    <dgm:cxn modelId="{72A1C9C2-4640-46A5-BE93-FB4372154C3B}" srcId="{5852C36D-DAC3-40DB-8139-9F0AE1062AD8}" destId="{D9DD0138-41AE-4F5D-B6DD-60BF42B5E260}" srcOrd="0" destOrd="0" parTransId="{262C3046-5041-482D-B924-24ED094C5046}" sibTransId="{6FC8278D-0EA4-473F-ABBA-B2563EEB8C71}"/>
    <dgm:cxn modelId="{377FF270-2958-4860-8F78-CC29EC7379C4}" type="presOf" srcId="{B7ADD390-26F9-49CC-AB60-78F049C008B9}" destId="{7D16EC6C-D3FC-477B-8C4D-39DA1540C5E0}" srcOrd="0" destOrd="0" presId="urn:microsoft.com/office/officeart/2005/8/layout/orgChart1"/>
    <dgm:cxn modelId="{1ED655AC-41D5-4325-A060-F4A516E6E39B}" srcId="{5852C36D-DAC3-40DB-8139-9F0AE1062AD8}" destId="{E5FF23D2-36E9-4B2E-9D44-EB653410A9AC}" srcOrd="2" destOrd="0" parTransId="{DF5E9878-1592-49C9-B876-AF31622717AA}" sibTransId="{AB16D6CE-B25B-4690-8660-11D4D19A0DBA}"/>
    <dgm:cxn modelId="{78E5777B-B5AD-4445-9B3B-22E7CD1E9D24}" srcId="{08C24E0F-A0A4-45C9-891E-E099326543ED}" destId="{5852C36D-DAC3-40DB-8139-9F0AE1062AD8}" srcOrd="0" destOrd="0" parTransId="{D5C4946B-56AA-4A14-8024-459EAE38A456}" sibTransId="{51C39DEF-BBC9-4A65-9AA6-A4C0C71A280E}"/>
    <dgm:cxn modelId="{AE941F1D-B4EC-483A-8DC9-F15F9D6D6C05}" type="presOf" srcId="{A230987B-448B-474F-88B6-DD2214D91DCF}" destId="{3371C3FC-308A-44BB-A5C5-E71BA6DC0264}" srcOrd="0" destOrd="0" presId="urn:microsoft.com/office/officeart/2005/8/layout/orgChart1"/>
    <dgm:cxn modelId="{D2B2ECFF-9652-45AF-AA0B-B3384B3F4833}" type="presOf" srcId="{5852C36D-DAC3-40DB-8139-9F0AE1062AD8}" destId="{C26267CD-7CF4-4D04-8678-64FEA18E0D55}" srcOrd="1" destOrd="0" presId="urn:microsoft.com/office/officeart/2005/8/layout/orgChart1"/>
    <dgm:cxn modelId="{78F4FF8B-4F5D-40EE-9823-335D89C6D240}" type="presOf" srcId="{262C3046-5041-482D-B924-24ED094C5046}" destId="{0CE856B1-8974-45FB-8EA2-8E82120CC1D2}" srcOrd="0" destOrd="0" presId="urn:microsoft.com/office/officeart/2005/8/layout/orgChart1"/>
    <dgm:cxn modelId="{7E1519CB-3334-472E-8B88-5CCF24B3B9CA}" type="presOf" srcId="{D9DD0138-41AE-4F5D-B6DD-60BF42B5E260}" destId="{20CF51D1-A195-4001-9AA0-23A6B4FDBF5B}" srcOrd="0" destOrd="0" presId="urn:microsoft.com/office/officeart/2005/8/layout/orgChart1"/>
    <dgm:cxn modelId="{24E3D303-326B-4B03-97C5-05D598C9DB5D}" type="presOf" srcId="{E5FF23D2-36E9-4B2E-9D44-EB653410A9AC}" destId="{F830307A-F630-4235-A37A-201E9878747C}" srcOrd="1" destOrd="0" presId="urn:microsoft.com/office/officeart/2005/8/layout/orgChart1"/>
    <dgm:cxn modelId="{F47A4D7B-6E45-4E70-B6EB-7A2A9BB9193F}" type="presOf" srcId="{08C24E0F-A0A4-45C9-891E-E099326543ED}" destId="{AA109755-17CB-4D80-9BAD-3E25CE40468D}" srcOrd="0" destOrd="0" presId="urn:microsoft.com/office/officeart/2005/8/layout/orgChart1"/>
    <dgm:cxn modelId="{09BF4CF2-303C-4D82-A791-D336D4A7ED92}" srcId="{5852C36D-DAC3-40DB-8139-9F0AE1062AD8}" destId="{A230987B-448B-474F-88B6-DD2214D91DCF}" srcOrd="1" destOrd="0" parTransId="{B7ADD390-26F9-49CC-AB60-78F049C008B9}" sibTransId="{8C6A79E2-F27B-4E28-B0D8-709FB4084D04}"/>
    <dgm:cxn modelId="{A3CE405A-CB23-4574-988D-E4B0D7575F8B}" type="presOf" srcId="{DF5E9878-1592-49C9-B876-AF31622717AA}" destId="{5D6CABD8-9CAB-4AA4-B745-0E090F985E22}" srcOrd="0" destOrd="0" presId="urn:microsoft.com/office/officeart/2005/8/layout/orgChart1"/>
    <dgm:cxn modelId="{5605E0C6-4540-4CC1-8337-09D87BA79B00}" type="presOf" srcId="{5852C36D-DAC3-40DB-8139-9F0AE1062AD8}" destId="{A39F035A-4E4F-419D-A2B3-4B08F3E20A3E}" srcOrd="0" destOrd="0" presId="urn:microsoft.com/office/officeart/2005/8/layout/orgChart1"/>
    <dgm:cxn modelId="{7DE8571A-48B0-4C8F-9315-9F4AB4826B8F}" type="presOf" srcId="{E5FF23D2-36E9-4B2E-9D44-EB653410A9AC}" destId="{95D2738E-7F3E-46F8-AA16-B2380F473A43}" srcOrd="0" destOrd="0" presId="urn:microsoft.com/office/officeart/2005/8/layout/orgChart1"/>
    <dgm:cxn modelId="{A81A4086-D3B9-4E3B-AAE1-5157E7E49118}" type="presOf" srcId="{D9DD0138-41AE-4F5D-B6DD-60BF42B5E260}" destId="{122DA732-E819-4C2C-A403-06C36A351D27}" srcOrd="1" destOrd="0" presId="urn:microsoft.com/office/officeart/2005/8/layout/orgChart1"/>
    <dgm:cxn modelId="{57898338-E867-4CC1-A2D4-AFEE824FA0B6}" type="presParOf" srcId="{AA109755-17CB-4D80-9BAD-3E25CE40468D}" destId="{427BEA79-7CDD-4A6A-8FD4-96046E2CB54F}" srcOrd="0" destOrd="0" presId="urn:microsoft.com/office/officeart/2005/8/layout/orgChart1"/>
    <dgm:cxn modelId="{308FDBCB-566F-49F2-ACDD-B0752E4CB4D9}" type="presParOf" srcId="{427BEA79-7CDD-4A6A-8FD4-96046E2CB54F}" destId="{6F0CEA6D-E624-4B45-B617-4E46209BB9E6}" srcOrd="0" destOrd="0" presId="urn:microsoft.com/office/officeart/2005/8/layout/orgChart1"/>
    <dgm:cxn modelId="{B54FD1D4-CED3-4B4C-9533-EE397C9765DE}" type="presParOf" srcId="{6F0CEA6D-E624-4B45-B617-4E46209BB9E6}" destId="{A39F035A-4E4F-419D-A2B3-4B08F3E20A3E}" srcOrd="0" destOrd="0" presId="urn:microsoft.com/office/officeart/2005/8/layout/orgChart1"/>
    <dgm:cxn modelId="{BE9B7DD2-EC73-45C2-AA8C-322D6B34C6A6}" type="presParOf" srcId="{6F0CEA6D-E624-4B45-B617-4E46209BB9E6}" destId="{C26267CD-7CF4-4D04-8678-64FEA18E0D55}" srcOrd="1" destOrd="0" presId="urn:microsoft.com/office/officeart/2005/8/layout/orgChart1"/>
    <dgm:cxn modelId="{D6BC619B-B713-438C-9B25-325C5513AF46}" type="presParOf" srcId="{427BEA79-7CDD-4A6A-8FD4-96046E2CB54F}" destId="{6E67495C-27A9-4DD6-AD63-BD82FCCC9D36}" srcOrd="1" destOrd="0" presId="urn:microsoft.com/office/officeart/2005/8/layout/orgChart1"/>
    <dgm:cxn modelId="{97581479-98B9-4A9A-B9D7-534F00952961}" type="presParOf" srcId="{6E67495C-27A9-4DD6-AD63-BD82FCCC9D36}" destId="{0CE856B1-8974-45FB-8EA2-8E82120CC1D2}" srcOrd="0" destOrd="0" presId="urn:microsoft.com/office/officeart/2005/8/layout/orgChart1"/>
    <dgm:cxn modelId="{F4BFBC9C-EEC6-4C86-B8CC-38C31BBB2AE6}" type="presParOf" srcId="{6E67495C-27A9-4DD6-AD63-BD82FCCC9D36}" destId="{13B7B5EC-DB8B-4586-8EC3-561627176076}" srcOrd="1" destOrd="0" presId="urn:microsoft.com/office/officeart/2005/8/layout/orgChart1"/>
    <dgm:cxn modelId="{5F6EB263-798C-484C-9E8C-5DDE4CA4211D}" type="presParOf" srcId="{13B7B5EC-DB8B-4586-8EC3-561627176076}" destId="{BD0C8314-6629-46AD-AA8B-8624CBF408DC}" srcOrd="0" destOrd="0" presId="urn:microsoft.com/office/officeart/2005/8/layout/orgChart1"/>
    <dgm:cxn modelId="{90C90C2C-C74E-4D93-A13F-ABDF2C55A3DF}" type="presParOf" srcId="{BD0C8314-6629-46AD-AA8B-8624CBF408DC}" destId="{20CF51D1-A195-4001-9AA0-23A6B4FDBF5B}" srcOrd="0" destOrd="0" presId="urn:microsoft.com/office/officeart/2005/8/layout/orgChart1"/>
    <dgm:cxn modelId="{7F077B2F-A901-447F-9EA9-421B3095F2C1}" type="presParOf" srcId="{BD0C8314-6629-46AD-AA8B-8624CBF408DC}" destId="{122DA732-E819-4C2C-A403-06C36A351D27}" srcOrd="1" destOrd="0" presId="urn:microsoft.com/office/officeart/2005/8/layout/orgChart1"/>
    <dgm:cxn modelId="{39E746B7-5948-4E8A-AA73-1B5AC8E22ADE}" type="presParOf" srcId="{13B7B5EC-DB8B-4586-8EC3-561627176076}" destId="{E052A17E-5076-4D3C-B412-F949819A6AF0}" srcOrd="1" destOrd="0" presId="urn:microsoft.com/office/officeart/2005/8/layout/orgChart1"/>
    <dgm:cxn modelId="{03F5EF8D-5FCA-4603-B4F5-610F86302A28}" type="presParOf" srcId="{13B7B5EC-DB8B-4586-8EC3-561627176076}" destId="{CCB507CA-1B4D-4F86-9DE0-8F85E1CF7291}" srcOrd="2" destOrd="0" presId="urn:microsoft.com/office/officeart/2005/8/layout/orgChart1"/>
    <dgm:cxn modelId="{DEFDEC23-3C78-412B-B725-5DFE47797986}" type="presParOf" srcId="{6E67495C-27A9-4DD6-AD63-BD82FCCC9D36}" destId="{7D16EC6C-D3FC-477B-8C4D-39DA1540C5E0}" srcOrd="2" destOrd="0" presId="urn:microsoft.com/office/officeart/2005/8/layout/orgChart1"/>
    <dgm:cxn modelId="{E943B466-B85F-40C0-8440-9F9838E6BCA6}" type="presParOf" srcId="{6E67495C-27A9-4DD6-AD63-BD82FCCC9D36}" destId="{267E55B3-8DF0-47B9-B0BE-25FAA5A2AFF0}" srcOrd="3" destOrd="0" presId="urn:microsoft.com/office/officeart/2005/8/layout/orgChart1"/>
    <dgm:cxn modelId="{E0105FA0-B2D3-4E88-9F9C-F1EA2B00399F}" type="presParOf" srcId="{267E55B3-8DF0-47B9-B0BE-25FAA5A2AFF0}" destId="{66E11D8E-AE16-4E66-95BC-700B33BA09E4}" srcOrd="0" destOrd="0" presId="urn:microsoft.com/office/officeart/2005/8/layout/orgChart1"/>
    <dgm:cxn modelId="{0682780B-8A24-41D5-BB74-C6EB0D6754B7}" type="presParOf" srcId="{66E11D8E-AE16-4E66-95BC-700B33BA09E4}" destId="{3371C3FC-308A-44BB-A5C5-E71BA6DC0264}" srcOrd="0" destOrd="0" presId="urn:microsoft.com/office/officeart/2005/8/layout/orgChart1"/>
    <dgm:cxn modelId="{98C26743-40C6-4D09-97EE-99BF63BBE612}" type="presParOf" srcId="{66E11D8E-AE16-4E66-95BC-700B33BA09E4}" destId="{E126404C-513C-4B1A-91A5-51BC21CFF0DF}" srcOrd="1" destOrd="0" presId="urn:microsoft.com/office/officeart/2005/8/layout/orgChart1"/>
    <dgm:cxn modelId="{56CC1D8A-BC15-4B4D-8839-1C1039625614}" type="presParOf" srcId="{267E55B3-8DF0-47B9-B0BE-25FAA5A2AFF0}" destId="{3CFCFA59-33CD-4207-BBEB-399FC039A460}" srcOrd="1" destOrd="0" presId="urn:microsoft.com/office/officeart/2005/8/layout/orgChart1"/>
    <dgm:cxn modelId="{C4D81D38-21EA-4FF7-AB2C-4A98FA1DFDD8}" type="presParOf" srcId="{267E55B3-8DF0-47B9-B0BE-25FAA5A2AFF0}" destId="{A0BA3FD9-FF99-4EDC-9604-7560267D5F04}" srcOrd="2" destOrd="0" presId="urn:microsoft.com/office/officeart/2005/8/layout/orgChart1"/>
    <dgm:cxn modelId="{677042AD-0927-4F3E-94BD-92C11C17887E}" type="presParOf" srcId="{6E67495C-27A9-4DD6-AD63-BD82FCCC9D36}" destId="{5D6CABD8-9CAB-4AA4-B745-0E090F985E22}" srcOrd="4" destOrd="0" presId="urn:microsoft.com/office/officeart/2005/8/layout/orgChart1"/>
    <dgm:cxn modelId="{CEFA31A1-A843-47F6-9F5C-0C43FD15FC2A}" type="presParOf" srcId="{6E67495C-27A9-4DD6-AD63-BD82FCCC9D36}" destId="{7D9808EF-B007-4FE9-AA0E-3A5A758209C5}" srcOrd="5" destOrd="0" presId="urn:microsoft.com/office/officeart/2005/8/layout/orgChart1"/>
    <dgm:cxn modelId="{DC3D45AC-A79D-4BCF-9B63-6230015409CF}" type="presParOf" srcId="{7D9808EF-B007-4FE9-AA0E-3A5A758209C5}" destId="{FA707F0F-DCCD-4F14-BA68-46A8C7B65941}" srcOrd="0" destOrd="0" presId="urn:microsoft.com/office/officeart/2005/8/layout/orgChart1"/>
    <dgm:cxn modelId="{EB992EE3-D79F-480A-8BE9-BA866C2072D7}" type="presParOf" srcId="{FA707F0F-DCCD-4F14-BA68-46A8C7B65941}" destId="{95D2738E-7F3E-46F8-AA16-B2380F473A43}" srcOrd="0" destOrd="0" presId="urn:microsoft.com/office/officeart/2005/8/layout/orgChart1"/>
    <dgm:cxn modelId="{39A99399-FDE0-422D-B767-EAA3002B35F2}" type="presParOf" srcId="{FA707F0F-DCCD-4F14-BA68-46A8C7B65941}" destId="{F830307A-F630-4235-A37A-201E9878747C}" srcOrd="1" destOrd="0" presId="urn:microsoft.com/office/officeart/2005/8/layout/orgChart1"/>
    <dgm:cxn modelId="{0D2ADEB2-668A-40F3-B1AF-A7C02A02D6B9}" type="presParOf" srcId="{7D9808EF-B007-4FE9-AA0E-3A5A758209C5}" destId="{49C18A68-9681-459B-B103-875779842B61}" srcOrd="1" destOrd="0" presId="urn:microsoft.com/office/officeart/2005/8/layout/orgChart1"/>
    <dgm:cxn modelId="{B2A36B3B-0845-4428-978E-49A4DC2CC4C3}" type="presParOf" srcId="{7D9808EF-B007-4FE9-AA0E-3A5A758209C5}" destId="{50296EE9-EDCD-4A49-81D7-BA473B59B767}" srcOrd="2" destOrd="0" presId="urn:microsoft.com/office/officeart/2005/8/layout/orgChart1"/>
    <dgm:cxn modelId="{A6E6FBD0-5ED5-409F-86F4-74015537A09A}" type="presParOf" srcId="{427BEA79-7CDD-4A6A-8FD4-96046E2CB54F}" destId="{D74B044B-7E0C-469B-AEDD-34E6C168783E}" srcOrd="2" destOrd="0" presId="urn:microsoft.com/office/officeart/2005/8/layout/orgChart1"/>
  </dgm:cxnLst>
  <dgm:bg>
    <a:gradFill>
      <a:gsLst>
        <a:gs pos="0">
          <a:schemeClr val="accent1">
            <a:lumMod val="5000"/>
            <a:lumOff val="95000"/>
          </a:schemeClr>
        </a:gs>
        <a:gs pos="53000">
          <a:schemeClr val="accent1">
            <a:lumMod val="45000"/>
            <a:lumOff val="55000"/>
          </a:schemeClr>
        </a:gs>
        <a:gs pos="34000">
          <a:schemeClr val="accent1">
            <a:alpha val="31000"/>
            <a:lumMod val="82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CABD8-9CAB-4AA4-B745-0E090F985E22}">
      <dsp:nvSpPr>
        <dsp:cNvPr id="0" name=""/>
        <dsp:cNvSpPr/>
      </dsp:nvSpPr>
      <dsp:spPr>
        <a:xfrm>
          <a:off x="5600260" y="1924858"/>
          <a:ext cx="3338294" cy="178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958"/>
              </a:lnTo>
              <a:lnTo>
                <a:pt x="3338294" y="1480958"/>
              </a:lnTo>
              <a:lnTo>
                <a:pt x="3338294" y="1787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6EC6C-D3FC-477B-8C4D-39DA1540C5E0}">
      <dsp:nvSpPr>
        <dsp:cNvPr id="0" name=""/>
        <dsp:cNvSpPr/>
      </dsp:nvSpPr>
      <dsp:spPr>
        <a:xfrm>
          <a:off x="5176105" y="1924858"/>
          <a:ext cx="424154" cy="1724442"/>
        </a:xfrm>
        <a:custGeom>
          <a:avLst/>
          <a:gdLst/>
          <a:ahLst/>
          <a:cxnLst/>
          <a:rect l="0" t="0" r="0" b="0"/>
          <a:pathLst>
            <a:path>
              <a:moveTo>
                <a:pt x="424154" y="0"/>
              </a:moveTo>
              <a:lnTo>
                <a:pt x="424154" y="1417897"/>
              </a:lnTo>
              <a:lnTo>
                <a:pt x="0" y="1417897"/>
              </a:lnTo>
              <a:lnTo>
                <a:pt x="0" y="1724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856B1-8974-45FB-8EA2-8E82120CC1D2}">
      <dsp:nvSpPr>
        <dsp:cNvPr id="0" name=""/>
        <dsp:cNvSpPr/>
      </dsp:nvSpPr>
      <dsp:spPr>
        <a:xfrm>
          <a:off x="1633156" y="1924858"/>
          <a:ext cx="3967104" cy="1740207"/>
        </a:xfrm>
        <a:custGeom>
          <a:avLst/>
          <a:gdLst/>
          <a:ahLst/>
          <a:cxnLst/>
          <a:rect l="0" t="0" r="0" b="0"/>
          <a:pathLst>
            <a:path>
              <a:moveTo>
                <a:pt x="3967104" y="0"/>
              </a:moveTo>
              <a:lnTo>
                <a:pt x="3967104" y="1433663"/>
              </a:lnTo>
              <a:lnTo>
                <a:pt x="0" y="1433663"/>
              </a:lnTo>
              <a:lnTo>
                <a:pt x="0" y="1740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F035A-4E4F-419D-A2B3-4B08F3E20A3E}">
      <dsp:nvSpPr>
        <dsp:cNvPr id="0" name=""/>
        <dsp:cNvSpPr/>
      </dsp:nvSpPr>
      <dsp:spPr>
        <a:xfrm>
          <a:off x="1746825" y="465124"/>
          <a:ext cx="7706869" cy="1459733"/>
        </a:xfrm>
        <a:prstGeom prst="rect">
          <a:avLst/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সংক্রামক</a:t>
          </a:r>
          <a:r>
            <a:rPr lang="en-US" sz="60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60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60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6825" y="465124"/>
        <a:ext cx="7706869" cy="1459733"/>
      </dsp:txXfrm>
    </dsp:sp>
    <dsp:sp modelId="{20CF51D1-A195-4001-9AA0-23A6B4FDBF5B}">
      <dsp:nvSpPr>
        <dsp:cNvPr id="0" name=""/>
        <dsp:cNvSpPr/>
      </dsp:nvSpPr>
      <dsp:spPr>
        <a:xfrm>
          <a:off x="173422" y="3665065"/>
          <a:ext cx="2919467" cy="1459733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16000">
              <a:schemeClr val="accent4">
                <a:lumMod val="97000"/>
                <a:lumOff val="3000"/>
                <a:alpha val="86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422" y="3665065"/>
        <a:ext cx="2919467" cy="1459733"/>
      </dsp:txXfrm>
    </dsp:sp>
    <dsp:sp modelId="{3371C3FC-308A-44BB-A5C5-E71BA6DC0264}">
      <dsp:nvSpPr>
        <dsp:cNvPr id="0" name=""/>
        <dsp:cNvSpPr/>
      </dsp:nvSpPr>
      <dsp:spPr>
        <a:xfrm>
          <a:off x="3496127" y="3649300"/>
          <a:ext cx="3359957" cy="1459733"/>
        </a:xfrm>
        <a:prstGeom prst="rect">
          <a:avLst/>
        </a:prstGeom>
        <a:gradFill rotWithShape="0">
          <a:gsLst>
            <a:gs pos="0">
              <a:schemeClr val="accent4">
                <a:lumMod val="67000"/>
              </a:schemeClr>
            </a:gs>
            <a:gs pos="16000">
              <a:schemeClr val="accent4">
                <a:lumMod val="97000"/>
                <a:lumOff val="3000"/>
                <a:alpha val="86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বিস্তারের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6127" y="3649300"/>
        <a:ext cx="3359957" cy="1459733"/>
      </dsp:txXfrm>
    </dsp:sp>
    <dsp:sp modelId="{95D2738E-7F3E-46F8-AA16-B2380F473A43}">
      <dsp:nvSpPr>
        <dsp:cNvPr id="0" name=""/>
        <dsp:cNvSpPr/>
      </dsp:nvSpPr>
      <dsp:spPr>
        <a:xfrm>
          <a:off x="7122485" y="3712361"/>
          <a:ext cx="3632139" cy="1459733"/>
        </a:xfrm>
        <a:prstGeom prst="rect">
          <a:avLst/>
        </a:prstGeom>
        <a:gradFill rotWithShape="0">
          <a:gsLst>
            <a:gs pos="0">
              <a:schemeClr val="accent4">
                <a:lumMod val="67000"/>
              </a:schemeClr>
            </a:gs>
            <a:gs pos="16000">
              <a:schemeClr val="accent4">
                <a:lumMod val="97000"/>
                <a:lumOff val="3000"/>
                <a:alpha val="86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সংক্রামিত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সম্ভাবনাময়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ব্যাক্তি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22485" y="3712361"/>
        <a:ext cx="3632139" cy="1459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39EF-1F9C-4BA2-8FCA-57413D303E7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E535-3DF5-4B21-A420-171F8D901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3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E535-3DF5-4B21-A420-171F8D9018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F14A-FD70-48B7-9D4C-08042A9923D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C9DE-A231-4387-B76F-BFAC9359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" Target="slide18.xml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7.xml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29" y="221225"/>
            <a:ext cx="11614355" cy="1446550"/>
          </a:xfrm>
          <a:prstGeom prst="rect">
            <a:avLst/>
          </a:prstGeom>
          <a:gradFill>
            <a:gsLst>
              <a:gs pos="0">
                <a:schemeClr val="accent4">
                  <a:alpha val="19000"/>
                  <a:lumMod val="51000"/>
                  <a:lumOff val="49000"/>
                </a:schemeClr>
              </a:gs>
              <a:gs pos="23000">
                <a:schemeClr val="accent4">
                  <a:lumMod val="89000"/>
                </a:schemeClr>
              </a:gs>
              <a:gs pos="0">
                <a:schemeClr val="accent4">
                  <a:alpha val="93000"/>
                  <a:lumMod val="92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 w="57150">
            <a:solidFill>
              <a:srgbClr val="FF3399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2020529"/>
            <a:ext cx="11754465" cy="46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0" y="113575"/>
            <a:ext cx="11944239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rgbClr val="FF3399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endParaRPr lang="en-US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37" y="1365127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8817219" y="1365127"/>
            <a:ext cx="3173220" cy="1850762"/>
            <a:chOff x="8285913" y="4556482"/>
            <a:chExt cx="3906087" cy="1809750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4"/>
            <a:stretch/>
          </p:blipFill>
          <p:spPr>
            <a:xfrm>
              <a:off x="9631680" y="4556482"/>
              <a:ext cx="2560320" cy="180975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reflection stA="45000" endPos="6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913" y="4556482"/>
              <a:ext cx="1345767" cy="180975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glow rad="127000">
                <a:schemeClr val="bg1"/>
              </a:glow>
              <a:reflection stA="45000" endPos="65000" dir="5400000" sy="-100000" algn="bl" rotWithShape="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9596" r="11660"/>
          <a:stretch/>
        </p:blipFill>
        <p:spPr>
          <a:xfrm>
            <a:off x="549119" y="1409527"/>
            <a:ext cx="1706881" cy="20543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r="27887"/>
          <a:stretch/>
        </p:blipFill>
        <p:spPr>
          <a:xfrm>
            <a:off x="6079748" y="1365127"/>
            <a:ext cx="1647641" cy="2321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199" y="4399145"/>
            <a:ext cx="2712720" cy="156966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endParaRPr lang="en-US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7671" y="4399145"/>
            <a:ext cx="2712720" cy="107721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</a:t>
            </a:r>
            <a:endParaRPr lang="en-US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জলাতঙ্ক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9123" y="4399145"/>
            <a:ext cx="3232749" cy="107721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টিটেনাস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2445" y="4399145"/>
            <a:ext cx="2712720" cy="156966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ড্রপলেট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ইনফেকশন</a:t>
            </a:r>
            <a:endParaRPr lang="en-US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সর্দি,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ডিপথেরিয়া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হুপিং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213"/>
            <a:ext cx="12085320" cy="1107996"/>
          </a:xfrm>
          <a:prstGeom prst="rect">
            <a:avLst/>
          </a:prstGeom>
          <a:gradFill flip="none" rotWithShape="1">
            <a:gsLst>
              <a:gs pos="6000">
                <a:schemeClr val="accent4">
                  <a:alpha val="51000"/>
                  <a:lumMod val="41000"/>
                </a:schemeClr>
              </a:gs>
              <a:gs pos="6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97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t="11983" r="14044" b="15206"/>
          <a:stretch/>
        </p:blipFill>
        <p:spPr>
          <a:xfrm>
            <a:off x="6548382" y="1753388"/>
            <a:ext cx="2820393" cy="1858015"/>
          </a:xfrm>
          <a:prstGeom prst="rect">
            <a:avLst/>
          </a:prstGeom>
          <a:solidFill>
            <a:srgbClr val="FF0066"/>
          </a:solidFill>
          <a:ln w="57150">
            <a:solidFill>
              <a:srgbClr val="FF339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33" y="1686393"/>
            <a:ext cx="2175020" cy="1935929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8" y="1843191"/>
            <a:ext cx="3043901" cy="1779131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88" y="1753388"/>
            <a:ext cx="2657475" cy="1724025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256" y="4161614"/>
            <a:ext cx="2972172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বাহনবাহিত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হেপাটাইটিস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এ,বি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1042" y="4169280"/>
            <a:ext cx="3043900" cy="1938992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আরশোলা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6239" y="4169713"/>
            <a:ext cx="2962536" cy="255454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যক্ষ্মা,ইনফ্লুয়েঞ্জা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জলবসন্ত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8753" y="4169280"/>
            <a:ext cx="2527429" cy="1938992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অপরিস্কার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ডিসেন্ট্রি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1" y="3347258"/>
            <a:ext cx="1188165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স্পর্শের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1" y="441960"/>
            <a:ext cx="11748654" cy="2277547"/>
            <a:chOff x="121921" y="441960"/>
            <a:chExt cx="11748654" cy="2277547"/>
          </a:xfrm>
        </p:grpSpPr>
        <p:sp>
          <p:nvSpPr>
            <p:cNvPr id="2" name="TextBox 1"/>
            <p:cNvSpPr txBox="1"/>
            <p:nvPr/>
          </p:nvSpPr>
          <p:spPr>
            <a:xfrm>
              <a:off x="121921" y="441960"/>
              <a:ext cx="11748654" cy="227754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57150">
              <a:solidFill>
                <a:schemeClr val="tx1"/>
              </a:solidFill>
            </a:ln>
            <a:scene3d>
              <a:camera prst="orthographicFront"/>
              <a:lightRig rig="soft" dir="t">
                <a:rot lat="0" lon="0" rev="15600000"/>
              </a:lightRig>
            </a:scene3d>
            <a:sp3d>
              <a:bevelT prst="relaxedInset"/>
            </a:sp3d>
          </p:spPr>
          <p:txBody>
            <a:bodyPr wrap="square" rtlCol="0">
              <a:spAutoFit/>
              <a:sp3d extrusionH="57150" prstMaterial="softEdge">
                <a:bevelT w="25400" h="38100"/>
              </a:sp3d>
            </a:bodyPr>
            <a:lstStyle/>
            <a:p>
              <a:endPara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৫ </a:t>
              </a:r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" r="20568"/>
            <a:stretch/>
          </p:blipFill>
          <p:spPr>
            <a:xfrm>
              <a:off x="4556234" y="441960"/>
              <a:ext cx="2490952" cy="2277547"/>
            </a:xfrm>
            <a:prstGeom prst="rect">
              <a:avLst/>
            </a:prstGeom>
            <a:scene3d>
              <a:camera prst="isometricOffAxis2Lef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1047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63000">
              <a:schemeClr val="accent4">
                <a:lumMod val="45000"/>
                <a:lumOff val="55000"/>
              </a:schemeClr>
            </a:gs>
            <a:gs pos="82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2955"/>
            <a:ext cx="12192000" cy="120032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7200" b="1" dirty="0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7200" b="1" dirty="0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7200" b="1" dirty="0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7200" b="1" dirty="0" smtClean="0">
                <a:ln w="9525">
                  <a:solidFill>
                    <a:srgbClr val="FF00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9525">
                <a:solidFill>
                  <a:srgbClr val="FF0066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9810"/>
            <a:ext cx="2745105" cy="2314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r="10567"/>
          <a:stretch/>
        </p:blipFill>
        <p:spPr>
          <a:xfrm>
            <a:off x="3632407" y="2060256"/>
            <a:ext cx="2270760" cy="23363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70" y="2139810"/>
            <a:ext cx="2638425" cy="23363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98" y="2161633"/>
            <a:ext cx="2223717" cy="2314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5611509"/>
            <a:ext cx="2330768" cy="646331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9760" y="5393173"/>
            <a:ext cx="3195144" cy="1200329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7786" y="5340077"/>
            <a:ext cx="2571814" cy="138499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রক্ষনাবেক্ষন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070" y="5432409"/>
            <a:ext cx="2830632" cy="1200329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6" y="511933"/>
            <a:ext cx="2693875" cy="22357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496" y="511934"/>
            <a:ext cx="2787757" cy="22357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" y="447271"/>
            <a:ext cx="2963917" cy="22357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45" y="447272"/>
            <a:ext cx="2708553" cy="22357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954517"/>
            <a:ext cx="3090041" cy="156966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সাবধানতা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8905" y="4032207"/>
            <a:ext cx="2708553" cy="107721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8762" y="4032207"/>
            <a:ext cx="2819999" cy="107721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0065" y="4029875"/>
            <a:ext cx="2838199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9356" y="4128928"/>
            <a:ext cx="11680723" cy="1754326"/>
            <a:chOff x="167825" y="4475769"/>
            <a:chExt cx="11680723" cy="1754326"/>
          </a:xfrm>
        </p:grpSpPr>
        <p:sp>
          <p:nvSpPr>
            <p:cNvPr id="3" name="TextBox 2"/>
            <p:cNvSpPr txBox="1"/>
            <p:nvPr/>
          </p:nvSpPr>
          <p:spPr>
            <a:xfrm>
              <a:off x="167825" y="4475769"/>
              <a:ext cx="11680723" cy="175432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4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সংক্রামক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প্রতিরোধের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উপায়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25" y="4475769"/>
              <a:ext cx="2619375" cy="174307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09716" y="353961"/>
            <a:ext cx="11680723" cy="3139321"/>
            <a:chOff x="309716" y="353961"/>
            <a:chExt cx="11680723" cy="3139321"/>
          </a:xfrm>
        </p:grpSpPr>
        <p:sp>
          <p:nvSpPr>
            <p:cNvPr id="2" name="TextBox 1"/>
            <p:cNvSpPr txBox="1"/>
            <p:nvPr/>
          </p:nvSpPr>
          <p:spPr>
            <a:xfrm>
              <a:off x="309716" y="353961"/>
              <a:ext cx="11680723" cy="313932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2000">
                  <a:schemeClr val="accent4">
                    <a:lumMod val="0"/>
                    <a:lumOff val="100000"/>
                  </a:schemeClr>
                </a:gs>
                <a:gs pos="73000">
                  <a:schemeClr val="accent4">
                    <a:lumMod val="100000"/>
                    <a:alpha val="6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৭ </a:t>
              </a:r>
              <a:r>
                <a:rPr lang="en-US" sz="6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985" y="413691"/>
              <a:ext cx="4026481" cy="3019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3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530937" y="2212257"/>
            <a:ext cx="1802359" cy="5619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>
                  <a:snd r:embed="rId4" name="drumroll.wav"/>
                </a:hlinkClick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>
                  <a:snd r:embed="rId4" name="drumroll.wav"/>
                </a:hlinkClick>
              </a:rPr>
              <a:t>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472" y="1307794"/>
            <a:ext cx="11854149" cy="707886"/>
          </a:xfrm>
          <a:prstGeom prst="rect">
            <a:avLst/>
          </a:prstGeom>
          <a:pattFill prst="pct75">
            <a:fgClr>
              <a:srgbClr val="08BFF8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0937" y="3807394"/>
            <a:ext cx="1932043" cy="5014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snd r:embed="rId6" name="hammer.wav"/>
                </a:hlinkClick>
              </a:rPr>
              <a:t>প্লেগ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72" y="280220"/>
            <a:ext cx="11854149" cy="830997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17" y="2900855"/>
            <a:ext cx="11839904" cy="707886"/>
          </a:xfrm>
          <a:prstGeom prst="rect">
            <a:avLst/>
          </a:prstGeom>
          <a:pattFill prst="plaid">
            <a:fgClr>
              <a:srgbClr val="FFC00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472" y="4514248"/>
            <a:ext cx="11854149" cy="707886"/>
          </a:xfrm>
          <a:prstGeom prst="rect">
            <a:avLst/>
          </a:prstGeom>
          <a:pattFill prst="lgConfetti">
            <a:fgClr>
              <a:srgbClr val="FFFF0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72344" y="2253192"/>
            <a:ext cx="1445346" cy="383458"/>
          </a:xfrm>
          <a:prstGeom prst="roundRect">
            <a:avLst>
              <a:gd name="adj" fmla="val 49558"/>
            </a:avLst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32650" y="2261329"/>
            <a:ext cx="1445346" cy="3834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474056" y="2241427"/>
            <a:ext cx="1445346" cy="3834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5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44640" y="3814150"/>
            <a:ext cx="2300754" cy="5014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>
                  <a:snd r:embed="rId4" name="drumroll.wav"/>
                </a:hlinkClick>
              </a:rPr>
              <a:t>জলবসন্ত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40669" y="3840487"/>
            <a:ext cx="2153269" cy="501445"/>
          </a:xfrm>
          <a:prstGeom prst="roundRect">
            <a:avLst>
              <a:gd name="adj" fmla="val 48107"/>
            </a:avLst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snd r:embed="rId7" name="laser.wav"/>
                </a:hlinkClick>
              </a:rPr>
              <a:t>আমাশয়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30707" y="3827248"/>
            <a:ext cx="1932043" cy="50144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snd r:embed="rId8" name="push.wav"/>
                </a:hlinkClick>
              </a:rPr>
              <a:t>এইডস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2723" y="5523009"/>
            <a:ext cx="3539621" cy="501445"/>
          </a:xfrm>
          <a:prstGeom prst="roundRect">
            <a:avLst>
              <a:gd name="adj" fmla="val 29243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97000">
                <a:schemeClr val="accent2">
                  <a:lumMod val="95000"/>
                  <a:lumOff val="5000"/>
                  <a:alpha val="50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প্রস্তুতের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46093" y="5523009"/>
            <a:ext cx="3354872" cy="50144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  <a:alpha val="50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snd r:embed="rId6" name="hammer.wav"/>
                </a:hlinkClick>
              </a:rPr>
              <a:t>প্রস্তুতের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17303" y="5495683"/>
            <a:ext cx="4825574" cy="50144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  <a:alpha val="50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>
                  <a:snd r:embed="rId9" name="suction.wav"/>
                </a:hlinkClick>
              </a:rPr>
              <a:t>ব্যক্তির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206472" y="6127641"/>
            <a:ext cx="3539621" cy="501445"/>
          </a:xfrm>
          <a:prstGeom prst="roundRect">
            <a:avLst>
              <a:gd name="adj" fmla="val 4810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  <a:alpha val="49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>
                  <a:snd r:embed="rId4" name="drumroll.wav"/>
                </a:hlinkClick>
              </a:rPr>
              <a:t>উপরের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>
                  <a:snd r:embed="rId10" name="click.wav"/>
                </a:hlinkClick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3" y="1573924"/>
            <a:ext cx="3772557" cy="3772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182" y="930167"/>
            <a:ext cx="4238626" cy="116664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7" y="1103586"/>
            <a:ext cx="5517931" cy="5517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952" y="1371599"/>
            <a:ext cx="5123793" cy="2490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72" y="182986"/>
            <a:ext cx="11808373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7606" y="2017986"/>
            <a:ext cx="6549518" cy="341632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460573"/>
            <a:ext cx="5083248" cy="4792398"/>
            <a:chOff x="0" y="1460573"/>
            <a:chExt cx="5083248" cy="4792398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460573"/>
              <a:ext cx="5083248" cy="4792398"/>
              <a:chOff x="168377" y="1397511"/>
              <a:chExt cx="5083248" cy="479239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66371" y="2401240"/>
                <a:ext cx="1529256" cy="3218511"/>
              </a:xfrm>
              <a:prstGeom prst="rect">
                <a:avLst/>
              </a:prstGeom>
              <a:solidFill>
                <a:srgbClr val="00B050">
                  <a:alpha val="49000"/>
                </a:srgbClr>
              </a:solidFill>
              <a:ln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OffAxis1Left"/>
                  <a:lightRig rig="threePt" dir="t"/>
                </a:scene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flipV="1">
                <a:off x="938027" y="2401240"/>
                <a:ext cx="2270235" cy="321851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perspectiveHeroicExtremeLeftFacing"/>
                  <a:lightRig rig="threePt" dir="t"/>
                </a:scene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052327" y="2999374"/>
                <a:ext cx="1008993" cy="1931447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553830" y="2929339"/>
                <a:ext cx="1008993" cy="1931447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96337" y="2929339"/>
                <a:ext cx="1008993" cy="241056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Magnetic Disk 8"/>
              <p:cNvSpPr/>
              <p:nvPr/>
            </p:nvSpPr>
            <p:spPr>
              <a:xfrm rot="5400000">
                <a:off x="2409447" y="4249897"/>
                <a:ext cx="643815" cy="323620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Moon 4"/>
              <p:cNvSpPr/>
              <p:nvPr/>
            </p:nvSpPr>
            <p:spPr>
              <a:xfrm rot="5170760">
                <a:off x="1571768" y="-5880"/>
                <a:ext cx="2276465" cy="5083248"/>
              </a:xfrm>
              <a:prstGeom prst="moo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7-Point Star 10"/>
            <p:cNvSpPr/>
            <p:nvPr/>
          </p:nvSpPr>
          <p:spPr>
            <a:xfrm>
              <a:off x="2211355" y="1576166"/>
              <a:ext cx="914400" cy="914400"/>
            </a:xfrm>
            <a:prstGeom prst="star7">
              <a:avLst>
                <a:gd name="adj" fmla="val 11658"/>
                <a:gd name="hf" fmla="val 102572"/>
                <a:gd name="vf" fmla="val 105210"/>
              </a:avLst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11000">
                  <a:schemeClr val="accent2">
                    <a:lumMod val="92000"/>
                    <a:lumOff val="8000"/>
                  </a:schemeClr>
                </a:gs>
                <a:gs pos="6000">
                  <a:schemeClr val="accent2">
                    <a:lumMod val="75000"/>
                  </a:schemeClr>
                </a:gs>
                <a:gs pos="7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5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1846" y="235664"/>
            <a:ext cx="7146388" cy="160043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bliqueTopRight"/>
              <a:lightRig rig="sunset" dir="t"/>
            </a:scene3d>
            <a:sp3d extrusionH="57150" contourW="12700" prstMaterial="translucentPowder">
              <a:bevelT w="69850" h="69850" prst="divot"/>
              <a:bevelB h="25400" prst="softRound"/>
              <a:contourClr>
                <a:srgbClr val="FFC000"/>
              </a:contourClr>
            </a:sp3d>
          </a:bodyPr>
          <a:lstStyle/>
          <a:p>
            <a:pPr algn="ctr"/>
            <a:endParaRPr lang="en-US" sz="800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6637" y="2505315"/>
            <a:ext cx="5588755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সুজল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বসু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81" y="2293619"/>
            <a:ext cx="2651027" cy="35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34000">
              <a:schemeClr val="accent1">
                <a:alpha val="31000"/>
                <a:lumMod val="8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934393"/>
            <a:ext cx="11918731" cy="4483814"/>
            <a:chOff x="0" y="2248063"/>
            <a:chExt cx="11918731" cy="44838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421" y="2248063"/>
              <a:ext cx="3421117" cy="448381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48064"/>
              <a:ext cx="4162097" cy="44838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862" y="2248063"/>
              <a:ext cx="4112869" cy="448381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862245" y="2811027"/>
            <a:ext cx="6660753" cy="360717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65410"/>
              </a:avLst>
            </a:prstTxWarp>
            <a:spAutoFit/>
          </a:bodyPr>
          <a:lstStyle/>
          <a:p>
            <a:r>
              <a:rPr lang="en-US" sz="4000" b="1" dirty="0" smtClean="0">
                <a:ln w="13462">
                  <a:solidFill>
                    <a:srgbClr val="FF0066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Prevention is better than cure</a:t>
            </a:r>
            <a:endParaRPr lang="en-US" sz="4000" b="1" dirty="0">
              <a:ln w="13462">
                <a:solidFill>
                  <a:srgbClr val="FF0066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" y="126124"/>
            <a:ext cx="12036008" cy="16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433" y="456889"/>
            <a:ext cx="10854812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433" y="2215185"/>
            <a:ext cx="10795819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7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7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7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2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34000">
              <a:schemeClr val="accent1">
                <a:alpha val="31000"/>
                <a:lumMod val="8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6" y="111497"/>
            <a:ext cx="11854839" cy="1107996"/>
          </a:xfrm>
          <a:prstGeom prst="rect">
            <a:avLst/>
          </a:prstGeom>
          <a:gradFill flip="none" rotWithShape="1">
            <a:gsLst>
              <a:gs pos="76500">
                <a:srgbClr val="E2E2E2">
                  <a:alpha val="23000"/>
                  <a:lumMod val="26000"/>
                  <a:lumOff val="74000"/>
                </a:srgbClr>
              </a:gs>
              <a:gs pos="69000">
                <a:srgbClr val="E5E5E5"/>
              </a:gs>
              <a:gs pos="54000">
                <a:srgbClr val="ECECEC"/>
              </a:gs>
              <a:gs pos="24000">
                <a:schemeClr val="accent3">
                  <a:lumMod val="5000"/>
                  <a:lumOff val="95000"/>
                </a:schemeClr>
              </a:gs>
              <a:gs pos="84000">
                <a:srgbClr val="DEDEDE"/>
              </a:gs>
              <a:gs pos="89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sng">
            <a:solidFill>
              <a:srgbClr val="92D050">
                <a:alpha val="79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01" y="4119033"/>
            <a:ext cx="3176804" cy="209721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" y="4208993"/>
            <a:ext cx="2995270" cy="191729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403929" y="5035741"/>
            <a:ext cx="4907280" cy="365760"/>
          </a:xfrm>
          <a:prstGeom prst="rightArrow">
            <a:avLst/>
          </a:prstGeom>
          <a:gradFill flip="none" rotWithShape="1">
            <a:gsLst>
              <a:gs pos="64000">
                <a:schemeClr val="accent2">
                  <a:lumMod val="67000"/>
                </a:schemeClr>
              </a:gs>
              <a:gs pos="84000">
                <a:schemeClr val="accent2">
                  <a:lumMod val="97000"/>
                  <a:lumOff val="3000"/>
                </a:schemeClr>
              </a:gs>
              <a:gs pos="99000">
                <a:schemeClr val="accent2">
                  <a:alpha val="0"/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91227" y="2168517"/>
            <a:ext cx="4907280" cy="365760"/>
          </a:xfrm>
          <a:prstGeom prst="rightArrow">
            <a:avLst/>
          </a:prstGeom>
          <a:gradFill flip="none" rotWithShape="1">
            <a:gsLst>
              <a:gs pos="64000">
                <a:schemeClr val="accent2">
                  <a:lumMod val="67000"/>
                </a:schemeClr>
              </a:gs>
              <a:gs pos="84000">
                <a:schemeClr val="accent2">
                  <a:lumMod val="97000"/>
                  <a:lumOff val="3000"/>
                </a:schemeClr>
              </a:gs>
              <a:gs pos="99000">
                <a:schemeClr val="accent2">
                  <a:alpha val="0"/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9941"/>
            <a:ext cx="2995270" cy="185274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01" y="1445456"/>
            <a:ext cx="3039914" cy="1807234"/>
          </a:xfrm>
          <a:prstGeom prst="rec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1398" y="6216243"/>
            <a:ext cx="28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অ</a:t>
            </a:r>
            <a:r>
              <a:rPr lang="en-US" sz="3200" dirty="0" err="1" smtClean="0"/>
              <a:t>পরিস্কার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850101" y="3339037"/>
            <a:ext cx="28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জলাতঙ্ক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রোগ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951755" y="6295145"/>
            <a:ext cx="28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ডায়রিয়া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রোগ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2066" y="3433138"/>
            <a:ext cx="28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কুকুরের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কামড়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64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34000">
              <a:schemeClr val="accent1">
                <a:alpha val="31000"/>
                <a:lumMod val="8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669" y="884903"/>
            <a:ext cx="9778181" cy="156966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  <a:lumMod val="53000"/>
                  <a:lumOff val="4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669" y="3260918"/>
            <a:ext cx="9778181" cy="212365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3000"/>
                  <a:lumMod val="48000"/>
                  <a:lumOff val="52000"/>
                </a:schemeClr>
              </a:gs>
              <a:gs pos="68000">
                <a:schemeClr val="accent2">
                  <a:lumMod val="0"/>
                  <a:lumOff val="100000"/>
                </a:schemeClr>
              </a:gs>
              <a:gs pos="9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</a:p>
          <a:p>
            <a:pPr algn="ctr"/>
            <a:r>
              <a:rPr lang="en-US" sz="6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1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61067"/>
            <a:ext cx="12191999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13000">
                <a:schemeClr val="accent5">
                  <a:lumMod val="97000"/>
                  <a:lumOff val="3000"/>
                  <a:alpha val="22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325216"/>
            <a:ext cx="1219200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  <a:lumMod val="41000"/>
                  <a:lumOff val="59000"/>
                </a:schemeClr>
              </a:gs>
              <a:gs pos="8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868084"/>
            <a:ext cx="12191999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32000"/>
                </a:schemeClr>
              </a:gs>
              <a:gs pos="58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719252"/>
            <a:ext cx="12191999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14000"/>
                  <a:lumMod val="57000"/>
                  <a:lumOff val="43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734997"/>
            <a:ext cx="12191999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3000"/>
                  <a:lumMod val="81000"/>
                  <a:lumOff val="19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823344"/>
            <a:ext cx="12191999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3000"/>
                  <a:lumMod val="81000"/>
                  <a:lumOff val="19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0727361"/>
              </p:ext>
            </p:extLst>
          </p:nvPr>
        </p:nvGraphicFramePr>
        <p:xfrm>
          <a:off x="280219" y="471948"/>
          <a:ext cx="11149781" cy="566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8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F035A-4E4F-419D-A2B3-4B08F3E2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39F035A-4E4F-419D-A2B3-4B08F3E20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856B1-8974-45FB-8EA2-8E82120C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CE856B1-8974-45FB-8EA2-8E82120CC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CF51D1-A195-4001-9AA0-23A6B4FDB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0CF51D1-A195-4001-9AA0-23A6B4FDB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16EC6C-D3FC-477B-8C4D-39DA1540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D16EC6C-D3FC-477B-8C4D-39DA1540C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1C3FC-308A-44BB-A5C5-E71BA6DC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371C3FC-308A-44BB-A5C5-E71BA6DC0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6CABD8-9CAB-4AA4-B745-0E090F985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D6CABD8-9CAB-4AA4-B745-0E090F985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2738E-7F3E-46F8-AA16-B2380F473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5D2738E-7F3E-46F8-AA16-B2380F473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16" y="634181"/>
            <a:ext cx="1073682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2064774"/>
            <a:ext cx="4920159" cy="32741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6" y="2064774"/>
            <a:ext cx="4576916" cy="3451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16" y="5810865"/>
            <a:ext cx="4483510" cy="769441"/>
          </a:xfrm>
          <a:prstGeom prst="rect">
            <a:avLst/>
          </a:prstGeom>
          <a:pattFill prst="pct20">
            <a:fgClr>
              <a:srgbClr val="FF0066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9626" y="5810864"/>
            <a:ext cx="4483510" cy="769441"/>
          </a:xfrm>
          <a:prstGeom prst="rect">
            <a:avLst/>
          </a:prstGeom>
          <a:pattFill prst="pct10">
            <a:fgClr>
              <a:srgbClr val="FF0066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16193"/>
            <a:ext cx="12192000" cy="21236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61" y="546181"/>
            <a:ext cx="2188907" cy="19456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" y="3445555"/>
            <a:ext cx="12039600" cy="2123658"/>
            <a:chOff x="76200" y="3445555"/>
            <a:chExt cx="12039600" cy="2123658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3445555"/>
              <a:ext cx="12039600" cy="212365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57150">
              <a:solidFill>
                <a:schemeClr val="tx1"/>
              </a:solidFill>
            </a:ln>
          </p:spPr>
          <p:txBody>
            <a:bodyPr wrap="square" rtlCol="0" anchor="b">
              <a:spAutoFit/>
            </a:bodyPr>
            <a:lstStyle/>
            <a:p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১।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সংক্রামক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রোগের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সংজ্ঞা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45555"/>
              <a:ext cx="2847975" cy="1993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0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367</Words>
  <Application>Microsoft Office PowerPoint</Application>
  <PresentationFormat>Custom</PresentationFormat>
  <Paragraphs>95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FH</cp:lastModifiedBy>
  <cp:revision>147</cp:revision>
  <dcterms:created xsi:type="dcterms:W3CDTF">2016-12-21T00:58:41Z</dcterms:created>
  <dcterms:modified xsi:type="dcterms:W3CDTF">2019-10-28T18:38:00Z</dcterms:modified>
</cp:coreProperties>
</file>