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74" r:id="rId9"/>
    <p:sldId id="266" r:id="rId10"/>
    <p:sldId id="275" r:id="rId11"/>
    <p:sldId id="267" r:id="rId12"/>
    <p:sldId id="270" r:id="rId13"/>
    <p:sldId id="271" r:id="rId14"/>
    <p:sldId id="27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741" autoAdjust="0"/>
  </p:normalViewPr>
  <p:slideViewPr>
    <p:cSldViewPr snapToGrid="0">
      <p:cViewPr>
        <p:scale>
          <a:sx n="74" d="100"/>
          <a:sy n="74" d="100"/>
        </p:scale>
        <p:origin x="-546" y="-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3B4783-7F2E-4CC7-B472-F4C9C646AD73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DFB14A-A7AB-43EA-A038-80F66CBFFA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294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FB14A-A7AB-43EA-A038-80F66CBFFA5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19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480FD-38CB-4CF1-B6D2-49547EFFDC71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A253-7385-440E-9180-68F727A07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146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480FD-38CB-4CF1-B6D2-49547EFFDC71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A253-7385-440E-9180-68F727A07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697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480FD-38CB-4CF1-B6D2-49547EFFDC71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A253-7385-440E-9180-68F727A07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436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480FD-38CB-4CF1-B6D2-49547EFFDC71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A253-7385-440E-9180-68F727A07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498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480FD-38CB-4CF1-B6D2-49547EFFDC71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A253-7385-440E-9180-68F727A07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642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480FD-38CB-4CF1-B6D2-49547EFFDC71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A253-7385-440E-9180-68F727A07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217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480FD-38CB-4CF1-B6D2-49547EFFDC71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A253-7385-440E-9180-68F727A07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338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480FD-38CB-4CF1-B6D2-49547EFFDC71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A253-7385-440E-9180-68F727A07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405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480FD-38CB-4CF1-B6D2-49547EFFDC71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A253-7385-440E-9180-68F727A07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485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480FD-38CB-4CF1-B6D2-49547EFFDC71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A253-7385-440E-9180-68F727A07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882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480FD-38CB-4CF1-B6D2-49547EFFDC71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1A253-7385-440E-9180-68F727A07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371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480FD-38CB-4CF1-B6D2-49547EFFDC71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1A253-7385-440E-9180-68F727A07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210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xgGpt3g19R4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80" y="443345"/>
            <a:ext cx="11110520" cy="59713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8498" y="1938252"/>
            <a:ext cx="11477766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3900" dirty="0" smtClean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23900" dirty="0">
              <a:solidFill>
                <a:schemeClr val="accent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07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281" y="365125"/>
            <a:ext cx="10854519" cy="1325563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bn-BD" sz="6600" dirty="0" smtClean="0"/>
              <a:t>             </a:t>
            </a:r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2154791"/>
            <a:ext cx="6451019" cy="4351338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প্রসাদ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সাহা</a:t>
            </a:r>
            <a:endParaRPr lang="bn-BD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ফুলহরি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মাধ্যমিক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 ।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শৈলকুপা,ঝিনাইদাহ।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মোবাঃ০১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৭১৩৯১৬৮৩১</a:t>
            </a:r>
            <a:endParaRPr lang="bn-BD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dirty="0" smtClean="0">
                <a:cs typeface="NikoshBAN" panose="02000000000000000000" pitchFamily="2" charset="0"/>
              </a:rPr>
              <a:t>lakshmanproshadsahafulhari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@gmail.com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48944" y="2154791"/>
            <a:ext cx="4204855" cy="435133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 শ্রেনী।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বাংলা—২য় পত্র (রচনা)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সময়-৫০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6677116" y="2369565"/>
            <a:ext cx="0" cy="26397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892665" y="1825625"/>
            <a:ext cx="0" cy="37642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414697" y="1825625"/>
            <a:ext cx="72645" cy="38348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884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6689" y="846160"/>
            <a:ext cx="11455878" cy="1015663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flipH="1">
            <a:off x="326689" y="2597976"/>
            <a:ext cx="11455878" cy="31700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ঋতু কয়টি ও কি কি তা বলতে পারবে ।</a:t>
            </a:r>
          </a:p>
          <a:p>
            <a:pPr marL="342900" indent="-342900">
              <a:buFont typeface="+mj-lt"/>
              <a:buAutoNum type="arabicPeriod"/>
            </a:pP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কোন ঋতু কোন কোন মাস নিয়ে গঠিত তা উল্লেখ করতে পারবে ।</a:t>
            </a:r>
          </a:p>
          <a:p>
            <a:pPr marL="342900" indent="-342900">
              <a:buFont typeface="+mj-lt"/>
              <a:buAutoNum type="arabicPeriod"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কোন ঋতুতে কোন কোন ফসল পাওয়া যায়,তা বর্ণনা করতে পারবে।</a:t>
            </a:r>
          </a:p>
          <a:p>
            <a:pPr marL="342900" indent="-342900">
              <a:buFont typeface="+mj-lt"/>
              <a:buAutoNum type="arabicPeriod"/>
            </a:pP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প্রত্যেক ঋতুর বৈশিষ্টগুলো ব্যাখ্যা করতে পারবে ।</a:t>
            </a: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72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36" y="184299"/>
            <a:ext cx="3769613" cy="286945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927" y="184299"/>
            <a:ext cx="3803891" cy="28694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2896" y="184299"/>
            <a:ext cx="3583956" cy="29357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90113" y="3120021"/>
            <a:ext cx="26262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শীত কালের দৃশ্য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35" y="3717087"/>
            <a:ext cx="4533051" cy="29337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537" y="3622906"/>
            <a:ext cx="5512315" cy="259589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124593" y="6300686"/>
            <a:ext cx="38038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গ্রীষ্ম কালের দৃশ্য</a:t>
            </a:r>
            <a:endParaRPr lang="en-US" sz="3200" dirty="0">
              <a:solidFill>
                <a:srgbClr val="FFC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Bent-Up Arrow 9"/>
          <p:cNvSpPr/>
          <p:nvPr/>
        </p:nvSpPr>
        <p:spPr>
          <a:xfrm>
            <a:off x="4235927" y="2881223"/>
            <a:ext cx="1388496" cy="561963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-Right-Up Arrow 10"/>
          <p:cNvSpPr/>
          <p:nvPr/>
        </p:nvSpPr>
        <p:spPr>
          <a:xfrm flipV="1">
            <a:off x="4796287" y="4934309"/>
            <a:ext cx="1518250" cy="1137768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254027" y="3089378"/>
            <a:ext cx="1774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(পৌষ-মাঘ)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flipH="1">
            <a:off x="9293631" y="6264047"/>
            <a:ext cx="2533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বৈশাখ-জৈষ্ঠ্য)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27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72" y="263236"/>
            <a:ext cx="5747807" cy="26458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812" y="263236"/>
            <a:ext cx="5486662" cy="280776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89780" y="2988250"/>
            <a:ext cx="22467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বর্ষাকালের দৃশ্য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Bent-Up Arrow 4"/>
          <p:cNvSpPr/>
          <p:nvPr/>
        </p:nvSpPr>
        <p:spPr>
          <a:xfrm>
            <a:off x="3152417" y="2471643"/>
            <a:ext cx="3317394" cy="1095382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আষাড়—শ্রাবন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72" y="3761117"/>
            <a:ext cx="6013968" cy="28475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203" y="3623094"/>
            <a:ext cx="5341271" cy="29855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226975" y="3116873"/>
            <a:ext cx="2180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শরৎ কালের দৃশ্য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Left-Up Arrow 12"/>
          <p:cNvSpPr/>
          <p:nvPr/>
        </p:nvSpPr>
        <p:spPr>
          <a:xfrm rot="10800000">
            <a:off x="6280077" y="3172688"/>
            <a:ext cx="2405096" cy="1084235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379626" y="4317981"/>
            <a:ext cx="23202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(ভাদ্র—আশ্বিন)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61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384" y="215329"/>
            <a:ext cx="5712416" cy="29871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89" y="215329"/>
            <a:ext cx="4921548" cy="29871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17647" y="3279317"/>
            <a:ext cx="2549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বসন্তকালের দৃশ্য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Left-Up Arrow 5"/>
          <p:cNvSpPr/>
          <p:nvPr/>
        </p:nvSpPr>
        <p:spPr>
          <a:xfrm>
            <a:off x="3762418" y="2795667"/>
            <a:ext cx="2794959" cy="810883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89" y="4010633"/>
            <a:ext cx="5213986" cy="26818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718" y="4158791"/>
            <a:ext cx="5474678" cy="253370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726758" y="3161523"/>
            <a:ext cx="2491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হেমন্তকালের দৃশ্য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Bent-Up Arrow 9"/>
          <p:cNvSpPr/>
          <p:nvPr/>
        </p:nvSpPr>
        <p:spPr>
          <a:xfrm rot="10800000">
            <a:off x="5732797" y="3614960"/>
            <a:ext cx="2614505" cy="84619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9152907" y="3687467"/>
            <a:ext cx="2715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কার্ত্তিক--অগ্রহায়ন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96124" y="3664038"/>
            <a:ext cx="2226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(ফাল্গুন-চৈত্র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98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942535" y="3081109"/>
            <a:ext cx="10353821" cy="17526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bn-BD" sz="9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বাংলাদেশের বৈচিত্র্যময় ঋতু</a:t>
            </a:r>
            <a:endParaRPr lang="en-US" sz="9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42535" y="1380226"/>
            <a:ext cx="10353821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5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12191" y="1569493"/>
            <a:ext cx="49950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উপস্থাপনা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8365" y="3821373"/>
            <a:ext cx="116278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শীতকালীন শাক সব্জী ও বসন্তকালের ফলমূলের উপর বিশেষ আলোচনা।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34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77672" y="228601"/>
            <a:ext cx="11150220" cy="147002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একক </a:t>
            </a:r>
            <a:r>
              <a:rPr lang="bn-BD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68489" y="2753436"/>
            <a:ext cx="11368585" cy="2286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914400" indent="-914400">
              <a:buFont typeface="+mj-lt"/>
              <a:buAutoNum type="arabicPeriod"/>
            </a:pPr>
            <a:r>
              <a:rPr lang="bn-BD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itchFamily="2" charset="0"/>
              </a:rPr>
              <a:t>শীতকালীন কয়েকটি সব্জির নাম লিখ।</a:t>
            </a:r>
          </a:p>
          <a:p>
            <a:pPr marL="914400" indent="-914400">
              <a:buFont typeface="+mj-lt"/>
              <a:buAutoNum type="arabicPeriod"/>
            </a:pPr>
            <a:r>
              <a:rPr lang="bn-BD" sz="4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বসন্তকালের  কয়েকটি </a:t>
            </a:r>
            <a:r>
              <a:rPr lang="bn-BD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ফুলের নাম লিখ।</a:t>
            </a:r>
            <a:endParaRPr lang="en-US" sz="4800" dirty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349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35237" y="2869809"/>
            <a:ext cx="8693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www.youtube.com/watch?v=xgGpt3g19R4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74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3563" y="1069674"/>
            <a:ext cx="10695709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3563" y="3157268"/>
            <a:ext cx="10695709" cy="769441"/>
          </a:xfrm>
          <a:prstGeom prst="rect">
            <a:avLst/>
          </a:prstGeom>
        </p:spPr>
        <p:style>
          <a:lnRef idx="1">
            <a:schemeClr val="accent4"/>
          </a:lnRef>
          <a:fillRef idx="1001">
            <a:schemeClr val="lt2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বর্ষাকালে ফোটে এমন কিছু ফুলের নাম লিখ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987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720435" y="668740"/>
            <a:ext cx="10778837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0436" y="2829016"/>
            <a:ext cx="10778837" cy="21236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arabicPeriod"/>
            </a:pP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বর্ষাকালে হয় এমন ২টি ফুলের নাম বল ।</a:t>
            </a:r>
          </a:p>
          <a:p>
            <a:pPr marL="857250" indent="-857250">
              <a:buFont typeface="+mj-lt"/>
              <a:buAutoNum type="arabicPeriod"/>
            </a:pP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জৈষ্ঠ্য মাসে কোন কোন ফল পাকে ?</a:t>
            </a:r>
          </a:p>
          <a:p>
            <a:pPr marL="857250" indent="-857250">
              <a:buFont typeface="+mj-lt"/>
              <a:buAutoNum type="arabicPeriod"/>
            </a:pP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হেমন্তকালে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ঘরে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ঘরে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উৎসব হয়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4258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256" y="1201003"/>
            <a:ext cx="10016836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বাড়ীর কাজ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28255" y="3179928"/>
            <a:ext cx="10377054" cy="14465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তোমার পছন্দের ৩টি ঋতুর বৈশিষ্ট্য তোমার নিজের ভাষায় লিখে নিয়ে আসবে।</a:t>
            </a:r>
          </a:p>
        </p:txBody>
      </p:sp>
    </p:spTree>
    <p:extLst>
      <p:ext uri="{BB962C8B-B14F-4D97-AF65-F5344CB8AC3E}">
        <p14:creationId xmlns:p14="http://schemas.microsoft.com/office/powerpoint/2010/main" val="129956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5578"/>
            <a:ext cx="12192000" cy="71138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53597" y="387927"/>
            <a:ext cx="520000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3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3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699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187</Words>
  <Application>Microsoft Office PowerPoint</Application>
  <PresentationFormat>Custom</PresentationFormat>
  <Paragraphs>49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             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একক কাজ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Sazzad</dc:creator>
  <cp:lastModifiedBy>FH</cp:lastModifiedBy>
  <cp:revision>111</cp:revision>
  <dcterms:created xsi:type="dcterms:W3CDTF">2019-05-18T14:09:06Z</dcterms:created>
  <dcterms:modified xsi:type="dcterms:W3CDTF">2019-10-28T05:13:47Z</dcterms:modified>
</cp:coreProperties>
</file>