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8" r:id="rId4"/>
    <p:sldId id="259" r:id="rId5"/>
    <p:sldId id="261" r:id="rId6"/>
    <p:sldId id="266" r:id="rId7"/>
    <p:sldId id="262" r:id="rId8"/>
    <p:sldId id="265" r:id="rId9"/>
    <p:sldId id="267" r:id="rId10"/>
    <p:sldId id="260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F0F76-4899-4769-B8F8-FA8F5690BAEE}" type="datetimeFigureOut">
              <a:rPr lang="en-US" smtClean="0"/>
              <a:t>04-Feb-19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95B7C-44C1-417D-B0E9-89B5975D7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97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95B7C-44C1-417D-B0E9-89B5975D70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7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95B7C-44C1-417D-B0E9-89B5975D70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5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04-Feb-19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7772400" cy="14700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dirty="0" smtClean="0"/>
              <a:t>স্বাগতম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93" y="1285875"/>
            <a:ext cx="762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143" y="3626230"/>
            <a:ext cx="4886325" cy="204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13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,</a:t>
            </a:r>
            <a:endParaRPr lang="bn-BD" sz="3713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7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628776"/>
            <a:ext cx="1928813" cy="18380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3150" y="1113111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49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3076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/>
              <a:t>পাঠ পরিচিতি</a:t>
            </a:r>
            <a:br>
              <a:rPr lang="bn-BD" dirty="0" smtClean="0"/>
            </a:br>
            <a:r>
              <a:rPr lang="bn-BD" dirty="0" smtClean="0"/>
              <a:t>শ্রেনী-ষষ্ঠ</a:t>
            </a:r>
            <a:br>
              <a:rPr lang="bn-BD" dirty="0" smtClean="0"/>
            </a:br>
            <a:r>
              <a:rPr lang="bn-BD" dirty="0" smtClean="0"/>
              <a:t>বিষয়ঃ-গনিত</a:t>
            </a:r>
            <a:br>
              <a:rPr lang="bn-BD" dirty="0" smtClean="0"/>
            </a:br>
            <a:r>
              <a:rPr lang="bn-BD" dirty="0" smtClean="0"/>
              <a:t>সময়ঃ- ৫০মিনিট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24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2972424" y="952500"/>
            <a:ext cx="1060704" cy="914400"/>
          </a:xfrm>
          <a:prstGeom prst="triangl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19800" y="1295400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91000" y="1066800"/>
            <a:ext cx="990600" cy="762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/>
          <p:cNvSpPr/>
          <p:nvPr/>
        </p:nvSpPr>
        <p:spPr>
          <a:xfrm>
            <a:off x="1066800" y="685800"/>
            <a:ext cx="2359152" cy="1066800"/>
          </a:xfrm>
          <a:prstGeom prst="flowChartInputOutp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91200" y="685800"/>
            <a:ext cx="1524000" cy="533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/>
        </p:nvSpPr>
        <p:spPr>
          <a:xfrm>
            <a:off x="7543800" y="1862902"/>
            <a:ext cx="914400" cy="914400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00200" y="2592636"/>
            <a:ext cx="57912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এই গুলো কিসের চিত্র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979583"/>
            <a:ext cx="1103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dirty="0" smtClean="0">
                <a:solidFill>
                  <a:srgbClr val="FFFF00"/>
                </a:solidFill>
              </a:rPr>
              <a:t>সামন্তরিক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1776" y="140970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dirty="0" smtClean="0">
                <a:solidFill>
                  <a:srgbClr val="C00000"/>
                </a:solidFill>
              </a:rPr>
              <a:t>ত্রিভুজ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7271" y="128736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বৃত্ত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8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78362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/>
              <a:t>এই পাঠে শিক্ষার্থীরা</a:t>
            </a:r>
            <a:br>
              <a:rPr lang="bn-BD" dirty="0" smtClean="0"/>
            </a:br>
            <a:r>
              <a:rPr lang="bn-BD" dirty="0" smtClean="0"/>
              <a:t>ত্রিভুজ কাকে বলে তা  বলতে পারবে</a:t>
            </a:r>
            <a:br>
              <a:rPr lang="bn-BD" dirty="0" smtClean="0"/>
            </a:br>
            <a:r>
              <a:rPr lang="bn-BD" dirty="0" smtClean="0"/>
              <a:t>চতুর্ভুজ </a:t>
            </a:r>
            <a:r>
              <a:rPr lang="bn-BD" dirty="0"/>
              <a:t>কাকে </a:t>
            </a:r>
            <a:r>
              <a:rPr lang="bn-BD" dirty="0" smtClean="0"/>
              <a:t>বলে তা  </a:t>
            </a:r>
            <a:r>
              <a:rPr lang="bn-BD" dirty="0"/>
              <a:t>বলতে </a:t>
            </a:r>
            <a:r>
              <a:rPr lang="bn-BD" dirty="0" smtClean="0"/>
              <a:t>পারবে।</a:t>
            </a:r>
            <a:br>
              <a:rPr lang="bn-BD" dirty="0" smtClean="0"/>
            </a:br>
            <a:r>
              <a:rPr lang="bn-BD" dirty="0" smtClean="0"/>
              <a:t>বৃত্ত</a:t>
            </a:r>
            <a:r>
              <a:rPr lang="bn-BD" dirty="0"/>
              <a:t> কাকে </a:t>
            </a:r>
            <a:r>
              <a:rPr lang="bn-BD" dirty="0" smtClean="0"/>
              <a:t> বলে তা বলতে পারবে।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2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odfreyKneller-IsaacNewton-16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766763"/>
            <a:ext cx="3876675" cy="380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600" y="3886200"/>
            <a:ext cx="35052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এই ছবিটি কার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1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44962"/>
          </a:xfrm>
          <a:solidFill>
            <a:srgbClr val="FFFF00"/>
          </a:solidFill>
        </p:spPr>
        <p:txBody>
          <a:bodyPr/>
          <a:lstStyle/>
          <a:p>
            <a:r>
              <a:rPr lang="bn-BD" dirty="0" smtClean="0"/>
              <a:t>চারটি রেখাংশ  দ্বারা আবদ্ধ চিত্র কে চতুর্ভুজ বলে।</a:t>
            </a:r>
            <a:br>
              <a:rPr lang="bn-BD" dirty="0" smtClean="0"/>
            </a:br>
            <a:r>
              <a:rPr lang="bn-BD" dirty="0" smtClean="0"/>
              <a:t>তিনটি</a:t>
            </a:r>
            <a:r>
              <a:rPr lang="bn-BD" dirty="0"/>
              <a:t> রেখাংশ  দ্বারা আবদ্ধ চিত্র কে </a:t>
            </a:r>
            <a:r>
              <a:rPr lang="bn-BD" dirty="0" smtClean="0"/>
              <a:t> ত্রিভুজ বলে।</a:t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7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20056"/>
            <a:ext cx="7620000" cy="4286250"/>
          </a:xfrm>
        </p:spPr>
      </p:pic>
    </p:spTree>
    <p:extLst>
      <p:ext uri="{BB962C8B-B14F-4D97-AF65-F5344CB8AC3E}">
        <p14:creationId xmlns:p14="http://schemas.microsoft.com/office/powerpoint/2010/main" val="130571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GodfreyKneller-IsaacNewton-168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600200"/>
            <a:ext cx="56100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8123" y="45720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</a:rPr>
              <a:t>পীথাগোরাস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89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68762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n-BD" dirty="0" smtClean="0"/>
              <a:t>পূর্ব জ্ঞান যাচাই</a:t>
            </a:r>
            <a:br>
              <a:rPr lang="bn-BD" dirty="0" smtClean="0"/>
            </a:br>
            <a:r>
              <a:rPr lang="bn-BD" dirty="0" smtClean="0"/>
              <a:t>চতুর্ভুজ কাকে বলে?</a:t>
            </a:r>
            <a:br>
              <a:rPr lang="bn-BD" dirty="0" smtClean="0"/>
            </a:br>
            <a:r>
              <a:rPr lang="bn-BD" dirty="0" smtClean="0"/>
              <a:t>ত্রিভুজ কাকে বলে?</a:t>
            </a:r>
            <a:br>
              <a:rPr lang="bn-BD" dirty="0" smtClean="0"/>
            </a:br>
            <a:r>
              <a:rPr lang="bn-BD" dirty="0" smtClean="0"/>
              <a:t>বৃত্ত কাকে বলে?</a:t>
            </a:r>
            <a:br>
              <a:rPr lang="bn-BD" dirty="0" smtClean="0"/>
            </a:b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5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97362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/>
              <a:t>বাড়ির কাজ</a:t>
            </a:r>
            <a:br>
              <a:rPr lang="bn-BD" dirty="0" smtClean="0"/>
            </a:br>
            <a:r>
              <a:rPr lang="bn-BD" dirty="0" smtClean="0"/>
              <a:t>সংজ্ঞা লিখঃ-১)চতুর্ভুজ,  আয়তক্ষেত্র,সামন্তরিক, বর্গক্ষেত্র , রম্বস ট্রাপিজিয়াম ২)ত্রিভুজ ৩)বৃত্ত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3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dirty="0" err="1" smtClean="0">
                <a:latin typeface="SutonnyMJ" pitchFamily="2" charset="0"/>
              </a:rPr>
              <a:t>ধন্য</a:t>
            </a:r>
            <a:r>
              <a:rPr lang="bn-BD" dirty="0" smtClean="0"/>
              <a:t>বাদ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6381750" cy="4191000"/>
          </a:xfrm>
        </p:spPr>
      </p:pic>
    </p:spTree>
    <p:extLst>
      <p:ext uri="{BB962C8B-B14F-4D97-AF65-F5344CB8AC3E}">
        <p14:creationId xmlns:p14="http://schemas.microsoft.com/office/powerpoint/2010/main" val="358081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61</Words>
  <Application>Microsoft Office PowerPoint</Application>
  <PresentationFormat>On-screen Show (4:3)</PresentationFormat>
  <Paragraphs>19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NikoshBAN</vt:lpstr>
      <vt:lpstr>SutonnyMJ</vt:lpstr>
      <vt:lpstr>Vrinda</vt:lpstr>
      <vt:lpstr>Office Theme</vt:lpstr>
      <vt:lpstr>স্বাগতম</vt:lpstr>
      <vt:lpstr>PowerPoint Presentation</vt:lpstr>
      <vt:lpstr>পাঠ পরিচিতি শ্রেনী-ষষ্ঠ বিষয়ঃ-গনিত সময়ঃ- ৫০মিনিট</vt:lpstr>
      <vt:lpstr>PowerPoint Presentation</vt:lpstr>
      <vt:lpstr>এই পাঠে শিক্ষার্থীরা ত্রিভুজ কাকে বলে তা  বলতে পারবে চতুর্ভুজ কাকে বলে তা  বলতে পারবে। বৃত্ত কাকে  বলে তা বলতে পারবে।</vt:lpstr>
      <vt:lpstr>PowerPoint Presentation</vt:lpstr>
      <vt:lpstr>চারটি রেখাংশ  দ্বারা আবদ্ধ চিত্র কে চতুর্ভুজ বলে। তিনটি রেখাংশ  দ্বারা আবদ্ধ চিত্র কে  ত্রিভুজ বলে। </vt:lpstr>
      <vt:lpstr>PowerPoint Presentation</vt:lpstr>
      <vt:lpstr>PowerPoint Presentation</vt:lpstr>
      <vt:lpstr>পূর্ব জ্ঞান যাচাই চতুর্ভুজ কাকে বলে? ত্রিভুজ কাকে বলে? বৃত্ত কাকে বলে?  </vt:lpstr>
      <vt:lpstr>বাড়ির কাজ সংজ্ঞা লিখঃ-১)চতুর্ভুজ,  আয়তক্ষেত্র,সামন্তরিক, বর্গক্ষেত্র , রম্বস ট্রাপিজিয়াম ২)ত্রিভুজ ৩)বৃত্ত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Windows User</cp:lastModifiedBy>
  <cp:revision>37</cp:revision>
  <dcterms:created xsi:type="dcterms:W3CDTF">2006-08-16T00:00:00Z</dcterms:created>
  <dcterms:modified xsi:type="dcterms:W3CDTF">2019-02-04T17:58:58Z</dcterms:modified>
</cp:coreProperties>
</file>