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4" r:id="rId6"/>
    <p:sldId id="266" r:id="rId7"/>
    <p:sldId id="261" r:id="rId8"/>
    <p:sldId id="265" r:id="rId9"/>
    <p:sldId id="262" r:id="rId10"/>
    <p:sldId id="267" r:id="rId11"/>
    <p:sldId id="263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C0381-967D-415E-8BF0-3871669DC6E8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EDD86-BC0F-4E38-8B44-A2317C3B7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describe the pictures if he supposes</a:t>
            </a:r>
            <a:r>
              <a:rPr lang="en-US" baseline="0" dirty="0" smtClean="0"/>
              <a:t> to do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EDD86-BC0F-4E38-8B44-A2317C3B73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E2A-57D8-4E15-AEAB-7C74EEDFACA9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9A66-1F8C-49BC-AFF1-A6EB5E36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1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E2A-57D8-4E15-AEAB-7C74EEDFACA9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9A66-1F8C-49BC-AFF1-A6EB5E36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7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E2A-57D8-4E15-AEAB-7C74EEDFACA9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9A66-1F8C-49BC-AFF1-A6EB5E36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E2A-57D8-4E15-AEAB-7C74EEDFACA9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9A66-1F8C-49BC-AFF1-A6EB5E36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0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E2A-57D8-4E15-AEAB-7C74EEDFACA9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9A66-1F8C-49BC-AFF1-A6EB5E36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E2A-57D8-4E15-AEAB-7C74EEDFACA9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9A66-1F8C-49BC-AFF1-A6EB5E36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6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E2A-57D8-4E15-AEAB-7C74EEDFACA9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9A66-1F8C-49BC-AFF1-A6EB5E36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0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E2A-57D8-4E15-AEAB-7C74EEDFACA9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9A66-1F8C-49BC-AFF1-A6EB5E36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8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E2A-57D8-4E15-AEAB-7C74EEDFACA9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9A66-1F8C-49BC-AFF1-A6EB5E36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E2A-57D8-4E15-AEAB-7C74EEDFACA9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9A66-1F8C-49BC-AFF1-A6EB5E36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6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E2A-57D8-4E15-AEAB-7C74EEDFACA9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9A66-1F8C-49BC-AFF1-A6EB5E36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7E2A-57D8-4E15-AEAB-7C74EEDFACA9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79A66-1F8C-49BC-AFF1-A6EB5E36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2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00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1752600"/>
            <a:ext cx="8915400" cy="363176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11500" b="1" i="1" dirty="0" smtClean="0">
                <a:ln w="18000">
                  <a:solidFill>
                    <a:srgbClr val="00FFFF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doni MT Black" pitchFamily="18" charset="0"/>
              </a:rPr>
              <a:t> Welcome   Students</a:t>
            </a:r>
            <a:endParaRPr lang="en-US" sz="11500" b="1" i="1" dirty="0">
              <a:ln w="18000">
                <a:solidFill>
                  <a:srgbClr val="00FFFF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4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600200"/>
            <a:ext cx="45862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pictures of favorite pastimes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1"/>
            <a:ext cx="2514600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48001"/>
            <a:ext cx="2667000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48000"/>
            <a:ext cx="2743200" cy="15716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93" y="4572000"/>
            <a:ext cx="11160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572000"/>
            <a:ext cx="1590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19626"/>
            <a:ext cx="9636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6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41148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Group work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590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There is a passage on yoga. Now write a paragraph based on it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55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7017461" cy="250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8" y="2590800"/>
            <a:ext cx="8039503" cy="108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5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676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Thanks</a:t>
            </a:r>
            <a:endParaRPr lang="en-US" sz="9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42813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4724400" y="1905000"/>
            <a:ext cx="4191000" cy="30480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/>
          <p:cNvSpPr/>
          <p:nvPr/>
        </p:nvSpPr>
        <p:spPr>
          <a:xfrm>
            <a:off x="228600" y="1905000"/>
            <a:ext cx="4343400" cy="30480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76425" y="1714500"/>
            <a:ext cx="1066800" cy="1143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0"/>
            <a:ext cx="3962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Md. Ali Zinnah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M.A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Eng.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/>
              <a:t>                   </a:t>
            </a:r>
            <a:r>
              <a:rPr lang="en-US" b="1" dirty="0" smtClean="0"/>
              <a:t>Lecturer Of English</a:t>
            </a:r>
            <a:endParaRPr lang="en-US" sz="2000" b="1" dirty="0" smtClean="0"/>
          </a:p>
          <a:p>
            <a:r>
              <a:rPr lang="en-US" b="1" dirty="0" smtClean="0"/>
              <a:t>    Agdighal Gram Senior Alim Madrasah</a:t>
            </a:r>
          </a:p>
          <a:p>
            <a:r>
              <a:rPr lang="en-US" b="1" dirty="0" smtClean="0"/>
              <a:t>              Udhunia, Ullapara, Sirajgonj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7526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First Paper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Nine, Section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Duration-35 mnts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36195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i="1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4000" b="1" i="1" dirty="0">
              <a:ln w="1905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0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95400"/>
            <a:ext cx="2667000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400"/>
            <a:ext cx="2619375" cy="18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800" y="179457"/>
            <a:ext cx="4948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9201" y="541020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*  What </a:t>
            </a:r>
            <a:r>
              <a:rPr lang="en-US" sz="2400" b="1" dirty="0"/>
              <a:t>are the people doing here? </a:t>
            </a:r>
            <a:endParaRPr lang="en-US" sz="2400" b="1" dirty="0" smtClean="0"/>
          </a:p>
          <a:p>
            <a:r>
              <a:rPr lang="en-US" sz="2400" b="1" dirty="0" smtClean="0"/>
              <a:t>*  When </a:t>
            </a:r>
            <a:r>
              <a:rPr lang="en-US" sz="2400" b="1" dirty="0"/>
              <a:t>do people do this kinds of work?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3429000"/>
            <a:ext cx="2619375" cy="1743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089479"/>
            <a:ext cx="7543800" cy="769441"/>
          </a:xfrm>
          <a:prstGeom prst="rect">
            <a:avLst/>
          </a:prstGeom>
          <a:solidFill>
            <a:srgbClr val="FFC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any favorite Pastime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743200"/>
            <a:ext cx="36957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n-US" sz="3600" b="1" i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</a:t>
            </a:r>
            <a:endParaRPr lang="en-US" sz="3600" b="1" i="1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8153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Students will be able to-</a:t>
            </a:r>
          </a:p>
          <a:p>
            <a:endParaRPr lang="en-US" sz="2800" b="1" dirty="0" smtClean="0"/>
          </a:p>
          <a:p>
            <a:r>
              <a:rPr lang="en-US" sz="2400" b="1" dirty="0" smtClean="0"/>
              <a:t>* Narrate incidents and events</a:t>
            </a:r>
          </a:p>
          <a:p>
            <a:r>
              <a:rPr lang="en-US" sz="2400" b="1" dirty="0" smtClean="0"/>
              <a:t>* Participate in conversation, discussion and debate etc.</a:t>
            </a:r>
          </a:p>
          <a:p>
            <a:r>
              <a:rPr lang="en-US" sz="2400" b="1" dirty="0" smtClean="0"/>
              <a:t>* Read maps, charts, graphs etc.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311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480300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503237"/>
            <a:ext cx="26098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3200400"/>
            <a:ext cx="5867400" cy="120032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Why does Anusha like going to the gym?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What are her pastimes?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Make a list of Tiya’s pastimes.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80772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Students, now read the dialogue and try to answer the following questions in pairs.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1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85950" y="2000310"/>
            <a:ext cx="4953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Match the information from column A with B</a:t>
            </a:r>
            <a:endParaRPr lang="en-US" sz="20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14340"/>
              </p:ext>
            </p:extLst>
          </p:nvPr>
        </p:nvGraphicFramePr>
        <p:xfrm>
          <a:off x="1333500" y="3429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I like to keep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a. gardening.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Tiya likes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 twice a week.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Anusha goes to gym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in shape.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533400"/>
            <a:ext cx="13716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Evaluation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2113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19200"/>
            <a:ext cx="47244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 true  or false. If false give correct answer.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71675" y="1828800"/>
            <a:ext cx="4191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Anusha likes to go to the skiing.</a:t>
            </a:r>
          </a:p>
          <a:p>
            <a:r>
              <a:rPr lang="en-US" dirty="0" smtClean="0"/>
              <a:t>2. Reading </a:t>
            </a:r>
            <a:r>
              <a:rPr lang="en-US" dirty="0"/>
              <a:t>books is her favorite  </a:t>
            </a:r>
            <a:r>
              <a:rPr lang="en-US" dirty="0" smtClean="0"/>
              <a:t>pastime.</a:t>
            </a:r>
          </a:p>
          <a:p>
            <a:r>
              <a:rPr lang="en-US" dirty="0" smtClean="0"/>
              <a:t>3. Tiya has sufficient space for gardening.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73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17526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230868"/>
            <a:ext cx="35052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Complete the sentence individually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972270"/>
            <a:ext cx="4648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Anusha was looking ------</a:t>
            </a:r>
          </a:p>
          <a:p>
            <a:pPr marL="342900" indent="-342900">
              <a:buAutoNum type="arabicPeriod"/>
            </a:pPr>
            <a:r>
              <a:rPr lang="en-US" dirty="0" smtClean="0"/>
              <a:t>I do like-------but don’t have sufficient-------</a:t>
            </a:r>
          </a:p>
          <a:p>
            <a:pPr marL="342900" indent="-342900">
              <a:buAutoNum type="arabicPeriod"/>
            </a:pPr>
            <a:r>
              <a:rPr lang="en-US" dirty="0" smtClean="0"/>
              <a:t>I’m just from--------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282</Words>
  <Application>Microsoft Office PowerPoint</Application>
  <PresentationFormat>On-screen Show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Bodoni MT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 Eye</dc:creator>
  <cp:lastModifiedBy>ASAM</cp:lastModifiedBy>
  <cp:revision>75</cp:revision>
  <dcterms:created xsi:type="dcterms:W3CDTF">2015-06-15T05:27:45Z</dcterms:created>
  <dcterms:modified xsi:type="dcterms:W3CDTF">2019-10-28T05:53:46Z</dcterms:modified>
</cp:coreProperties>
</file>