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2" r:id="rId6"/>
    <p:sldId id="260" r:id="rId7"/>
    <p:sldId id="263" r:id="rId8"/>
    <p:sldId id="264" r:id="rId9"/>
    <p:sldId id="261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1E7662-3BFF-4124-A082-6B95676173A5}" type="datetimeFigureOut">
              <a:rPr lang="en-US" smtClean="0"/>
              <a:pPr/>
              <a:t>10/22/2018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DEB0D1-0F14-4B3E-B382-DB6409D5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0"/>
            <a:ext cx="7315200" cy="54527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9375"/>
            <a:ext cx="7772400" cy="1927225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r>
              <a:rPr lang="en-US" sz="22100" b="1" dirty="0" err="1" smtClean="0">
                <a:ln w="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GB" b="1" dirty="0" smtClean="0">
                <a:ln w="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GB" b="1" dirty="0" smtClean="0">
                <a:ln w="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1752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600200" y="2130425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চুয়াডাঙ্গা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আর্দশ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বিদ্য্যালয়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05200" y="457200"/>
            <a:ext cx="20871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spc="131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শিক্ষক</a:t>
            </a:r>
            <a:r>
              <a:rPr lang="en-US" sz="2800" b="1" spc="131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2800" b="1" spc="131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2800" b="1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  <a:sym typeface="Wingdings"/>
            </a:endParaRPr>
          </a:p>
        </p:txBody>
      </p:sp>
      <p:pic>
        <p:nvPicPr>
          <p:cNvPr id="5" name="Picture 2" descr="C:\Users\pc\Desktop\Teacher photo\ritaa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9387" y="1154108"/>
            <a:ext cx="2273213" cy="180010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362200" y="29718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সারমীম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আক্তার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রিতা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48" t="4296" r="3904" b="7474"/>
          <a:stretch/>
        </p:blipFill>
        <p:spPr>
          <a:xfrm rot="16200000">
            <a:off x="6020183" y="1346154"/>
            <a:ext cx="1853863" cy="1549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04800"/>
            <a:ext cx="8610600" cy="3724096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0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পাঠ</a:t>
            </a:r>
            <a:r>
              <a:rPr lang="en-US" sz="40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0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r>
              <a:rPr lang="en-US" sz="40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endParaRPr lang="en-US" sz="4000" b="1" dirty="0" smtClean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  <a:sym typeface="Wingdings"/>
            </a:endParaRPr>
          </a:p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6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ষষ্ঠ </a:t>
            </a:r>
            <a:endParaRPr lang="en-US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২য়-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r>
              <a:rPr lang="en-US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৪৫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 </a:t>
            </a:r>
          </a:p>
          <a:p>
            <a:endParaRPr lang="en-U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চিহ্নিত ছবিগুলো কোন ধরনের ডিভাইস?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708" t="28650"/>
          <a:stretch/>
        </p:blipFill>
        <p:spPr>
          <a:xfrm rot="1820595" flipH="1">
            <a:off x="956032" y="3648624"/>
            <a:ext cx="1665529" cy="1823148"/>
          </a:xfrm>
          <a:prstGeom prst="rect">
            <a:avLst/>
          </a:prstGeom>
        </p:spPr>
      </p:pic>
      <p:pic>
        <p:nvPicPr>
          <p:cNvPr id="5" name="Picture 4" descr="giphywe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2527" y="4377572"/>
            <a:ext cx="3097273" cy="118502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2000px-Reflex_camera_numeric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44234" y="4419600"/>
            <a:ext cx="1918766" cy="1384709"/>
          </a:xfrm>
          <a:prstGeom prst="rect">
            <a:avLst/>
          </a:prstGeom>
        </p:spPr>
      </p:pic>
      <p:pic>
        <p:nvPicPr>
          <p:cNvPr id="7" name="Picture 6" descr="1129058_ori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09801" y="1600200"/>
            <a:ext cx="2819399" cy="1905000"/>
          </a:xfrm>
          <a:prstGeom prst="rect">
            <a:avLst/>
          </a:prstGeom>
        </p:spPr>
      </p:pic>
      <p:pic>
        <p:nvPicPr>
          <p:cNvPr id="8" name="Picture 7" descr="4ce3fde59ae258b2f94b0a15b1e37a2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72200" y="1524000"/>
            <a:ext cx="19812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981200" y="1905000"/>
            <a:ext cx="5105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352800" y="26670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endParaRPr lang="en-US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spc="-150" dirty="0" err="1" smtClean="0">
                <a:ln w="0"/>
                <a:solidFill>
                  <a:srgbClr val="00206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pc="-150" dirty="0" smtClean="0">
                <a:solidFill>
                  <a:srgbClr val="00206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pc="-150" dirty="0" smtClean="0">
                <a:solidFill>
                  <a:srgbClr val="002060"/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52600"/>
            <a:ext cx="7772400" cy="3124200"/>
          </a:xfrm>
          <a:solidFill>
            <a:srgbClr val="92D050"/>
          </a:solidFill>
        </p:spPr>
        <p:txBody>
          <a:bodyPr/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endParaRPr lang="en-US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সম্পর্কে বর্ণনা করতে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ডিভাইসগুলোর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চিহ্নিত করতে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 smtClean="0"/>
          </a:p>
          <a:p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35052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উপাত্ত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করানোর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একধরনের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দরকার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সেটাই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810000"/>
            <a:ext cx="7696200" cy="18288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কী-বোর্ড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ইংরাজী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সবধরনের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Wave 6"/>
          <p:cNvSpPr/>
          <p:nvPr/>
        </p:nvSpPr>
        <p:spPr>
          <a:xfrm>
            <a:off x="1295400" y="228600"/>
            <a:ext cx="6400800" cy="8382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71800" y="392669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পরিচয়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আঁকতে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চাই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কী-বোর্ড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848600" cy="1752600"/>
          </a:xfrm>
          <a:solidFill>
            <a:srgbClr val="92D050"/>
          </a:solidFill>
        </p:spPr>
        <p:txBody>
          <a:bodyPr/>
          <a:lstStyle/>
          <a:p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কয়েকটি ইনপুট যন্ত্রের নাম কীবোর্ড, মাউস, ডিজিটাল ক্যামেরা, ভিডিও ক্যামেরা, </a:t>
            </a:r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স্ক্যানার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470025"/>
          </a:xfrm>
        </p:spPr>
        <p:txBody>
          <a:bodyPr/>
          <a:lstStyle/>
          <a:p>
            <a:r>
              <a:rPr lang="bn-BD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ছবি আঁকতে আমরা কী ব্যবহার করছি? </a:t>
            </a:r>
            <a:r>
              <a:rPr lang="en-US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en-US" dirty="0" smtClean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4191000"/>
          </a:xfrm>
        </p:spPr>
        <p:txBody>
          <a:bodyPr/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ea typeface="Calibri"/>
                <a:cs typeface="Times New Roman"/>
              </a:rPr>
              <a:t> 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708" t="28650"/>
          <a:stretch/>
        </p:blipFill>
        <p:spPr>
          <a:xfrm rot="21229328">
            <a:off x="5630999" y="4367717"/>
            <a:ext cx="3403735" cy="2214342"/>
          </a:xfrm>
          <a:prstGeom prst="rect">
            <a:avLst/>
          </a:prstGeom>
        </p:spPr>
      </p:pic>
      <p:pic>
        <p:nvPicPr>
          <p:cNvPr id="5" name="Picture 4" descr="pain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1371600"/>
            <a:ext cx="5181600" cy="3886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527425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প্রিন্ট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থাকলে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সেটাকে</a:t>
            </a:r>
            <a:r>
              <a:rPr lang="en-US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স্ক্যানার</a:t>
            </a:r>
            <a:r>
              <a:rPr lang="en-US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করানো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2057400"/>
          </a:xfrm>
          <a:blipFill>
            <a:blip r:embed="rId2"/>
            <a:stretch>
              <a:fillRect/>
            </a:stretch>
          </a:blipFill>
        </p:spPr>
        <p:txBody>
          <a:bodyPr>
            <a:normAutofit fontScale="90000"/>
          </a:bodyPr>
          <a:lstStyle/>
          <a:p>
            <a:r>
              <a:rPr lang="bn-BD" sz="88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স্ক্যানার</a:t>
            </a:r>
            <a:r>
              <a:rPr lang="en-US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pic>
        <p:nvPicPr>
          <p:cNvPr id="4" name="Picture 3" descr="open sen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27576"/>
            <a:ext cx="3657600" cy="2097024"/>
          </a:xfrm>
          <a:prstGeom prst="rect">
            <a:avLst/>
          </a:prstGeom>
        </p:spPr>
      </p:pic>
      <p:grpSp>
        <p:nvGrpSpPr>
          <p:cNvPr id="5" name="Subtitle 4"/>
          <p:cNvGrpSpPr>
            <a:grpSpLocks noGrp="1"/>
          </p:cNvGrpSpPr>
          <p:nvPr>
            <p:ph type="subTitle" idx="1"/>
          </p:nvPr>
        </p:nvGrpSpPr>
        <p:grpSpPr>
          <a:xfrm>
            <a:off x="4267200" y="2971800"/>
            <a:ext cx="3505200" cy="3657600"/>
            <a:chOff x="5808831" y="1371600"/>
            <a:chExt cx="2801769" cy="1676400"/>
          </a:xfrm>
        </p:grpSpPr>
        <p:pic>
          <p:nvPicPr>
            <p:cNvPr id="6" name="Picture 5" descr="computer.jpg"/>
            <p:cNvPicPr>
              <a:picLocks noChangeAspect="1"/>
            </p:cNvPicPr>
            <p:nvPr/>
          </p:nvPicPr>
          <p:blipFill>
            <a:blip r:embed="rId4" cstate="print"/>
            <a:srcRect t="13502" b="12236"/>
            <a:stretch>
              <a:fillRect/>
            </a:stretch>
          </p:blipFill>
          <p:spPr>
            <a:xfrm>
              <a:off x="5808831" y="1371600"/>
              <a:ext cx="2801769" cy="1676400"/>
            </a:xfrm>
            <a:prstGeom prst="rect">
              <a:avLst/>
            </a:prstGeom>
          </p:spPr>
        </p:pic>
        <p:pic>
          <p:nvPicPr>
            <p:cNvPr id="7" name="Picture 6" descr="prim.jpg"/>
            <p:cNvPicPr>
              <a:picLocks noChangeAspect="1"/>
            </p:cNvPicPr>
            <p:nvPr/>
          </p:nvPicPr>
          <p:blipFill>
            <a:blip r:embed="rId5" cstate="print"/>
            <a:srcRect t="68374" r="56110" b="5101"/>
            <a:stretch>
              <a:fillRect/>
            </a:stretch>
          </p:blipFill>
          <p:spPr>
            <a:xfrm>
              <a:off x="6172201" y="1447800"/>
              <a:ext cx="1447800" cy="914400"/>
            </a:xfrm>
            <a:prstGeom prst="rect">
              <a:avLst/>
            </a:prstGeom>
          </p:spPr>
        </p:pic>
      </p:grpSp>
      <p:cxnSp>
        <p:nvCxnSpPr>
          <p:cNvPr id="10" name="Straight Arrow Connector 9"/>
          <p:cNvCxnSpPr>
            <a:stCxn id="4" idx="0"/>
          </p:cNvCxnSpPr>
          <p:nvPr/>
        </p:nvCxnSpPr>
        <p:spPr>
          <a:xfrm rot="5400000" flipH="1" flipV="1">
            <a:off x="2839212" y="2570988"/>
            <a:ext cx="646176" cy="2667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752600"/>
            <a:ext cx="9144000" cy="35052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১।কিসের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দেয়া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Punched Tape 3"/>
          <p:cNvSpPr/>
          <p:nvPr/>
        </p:nvSpPr>
        <p:spPr>
          <a:xfrm>
            <a:off x="0" y="914400"/>
            <a:ext cx="9144000" cy="9144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00400" y="1143000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bn-BD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দলগত কাজ </a:t>
            </a:r>
            <a:r>
              <a:rPr lang="en-US" dirty="0" smtClean="0">
                <a:solidFill>
                  <a:srgbClr val="7030A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rgbClr val="7030A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96200" cy="1752600"/>
          </a:xfrm>
          <a:solidFill>
            <a:srgbClr val="92D050"/>
          </a:solidFill>
        </p:spPr>
        <p:txBody>
          <a:bodyPr/>
          <a:lstStyle/>
          <a:p>
            <a:r>
              <a:rPr lang="bn-BD" dirty="0" smtClean="0"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যে সব ইনপুট ডিভাইসের কথা বলা হয়েছে, সেগুলো ছাড়া অন্য কী কী ইনপুট ডিভাইস হতে পারে  তার নাম ও একটি করে ব্যবহার লেখ।</a:t>
            </a:r>
            <a:endParaRPr lang="en-US" dirty="0" smtClean="0">
              <a:solidFill>
                <a:schemeClr val="tx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3924300" y="3390900"/>
            <a:ext cx="1143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698625"/>
          </a:xfrm>
          <a:solidFill>
            <a:srgbClr val="FFC000"/>
          </a:solidFill>
        </p:spPr>
        <p:txBody>
          <a:bodyPr/>
          <a:lstStyle/>
          <a:p>
            <a:r>
              <a:rPr lang="bn-IN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828800"/>
            <a:ext cx="9144000" cy="1752600"/>
          </a:xfrm>
          <a:solidFill>
            <a:srgbClr val="FFFF00"/>
          </a:solidFill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ইনপুট ডিভাইস কাকে বলে?</a:t>
            </a:r>
            <a:endParaRPr lang="en-US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২।</a:t>
            </a:r>
            <a:r>
              <a:rPr lang="bn-IN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৫টি ইনপুট ডিভাইসের নাম বল।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886200"/>
            <a:ext cx="7696200" cy="1752600"/>
          </a:xfrm>
          <a:solidFill>
            <a:srgbClr val="FFC000"/>
          </a:solidFill>
        </p:spPr>
        <p:txBody>
          <a:bodyPr/>
          <a:lstStyle/>
          <a:p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তুমি কি কোনো ইনপুট ডিভাইসের কথা  কল্পনা করতে পারবে যেটা  একই সাথে আউটপুট ডিভাইস হিসেবে ও কাজ করবে?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c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762000"/>
            <a:ext cx="6324600" cy="3719513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3352800" y="1897559"/>
            <a:ext cx="20684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Recorded Sound">
            <a:hlinkClick r:id="" action="ppaction://media"/>
          </p:cNvPr>
          <p:cNvPicPr>
            <a:picLocks noRot="1" noChangeAspect="1"/>
          </p:cNvPicPr>
          <p:nvPr>
            <a:wavAudioFile r:embed="rId1" name="Recorded Sound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6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216</Words>
  <Application>Microsoft Office PowerPoint</Application>
  <PresentationFormat>On-screen Show (4:3)</PresentationFormat>
  <Paragraphs>40</Paragraphs>
  <Slides>17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স্বাগতম </vt:lpstr>
      <vt:lpstr>                </vt:lpstr>
      <vt:lpstr>Slide 3</vt:lpstr>
      <vt:lpstr>চিহ্নিত ছবিগুলো কোন ধরনের ডিভাইস? </vt:lpstr>
      <vt:lpstr>Slide 5</vt:lpstr>
      <vt:lpstr>শিখনফল </vt:lpstr>
      <vt:lpstr>  কম্পিউটারে তথ্য উপাত্ত প্রবেশ করানোর জন্য একধরনের ডিভাইস দরকার হয়, সেটাই ইনপুট ডিভাইস।</vt:lpstr>
      <vt:lpstr>আমরা যদি ছবি আঁকতে চাই তখন কী-বোর্ড দিয়ে হয় না মাউস দিয়ে করতে হয়।</vt:lpstr>
      <vt:lpstr>ছবি আঁকতে আমরা কী ব্যবহার করছি?  </vt:lpstr>
      <vt:lpstr>ছবিটি প্রিন্ট থাকলে সেটাকে স্ক্যানার দিয়ে কম্পিউটারে প্রবেশ করানো যাই।</vt:lpstr>
      <vt:lpstr>স্ক্যানার </vt:lpstr>
      <vt:lpstr> </vt:lpstr>
      <vt:lpstr>দলগত কাজ  </vt:lpstr>
      <vt:lpstr>মূল্যায়ন </vt:lpstr>
      <vt:lpstr>বাড়ির কাজ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    </dc:title>
  <dc:creator>pc</dc:creator>
  <cp:lastModifiedBy>pc</cp:lastModifiedBy>
  <cp:revision>144</cp:revision>
  <dcterms:created xsi:type="dcterms:W3CDTF">2018-10-21T04:21:51Z</dcterms:created>
  <dcterms:modified xsi:type="dcterms:W3CDTF">2018-10-22T11:20:35Z</dcterms:modified>
</cp:coreProperties>
</file>