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59" r:id="rId5"/>
    <p:sldId id="260" r:id="rId6"/>
    <p:sldId id="261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2585-7E56-4EC1-9AFF-0794E3BDF8B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50ADF-4A0F-4556-BA4C-1B6355285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8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AE94D-48BB-4801-A564-BC072B7719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85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8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4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9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EC8E7F-18BA-4DCF-8009-6FC702F315C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157F74-C236-477F-9CC9-ED5819DA241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408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39934-AA6D-4515-AFAB-EDBFF74FB9E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5B847E-5D89-4144-A30B-0FDDABA9D09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023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59F56-F780-4B0D-8543-5473CFBF925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D40A65-021F-4EFD-A41D-53403563A62A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917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E8144F-79BA-4089-8ED1-1B30F510A53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424333-6DCB-4D34-A2F8-21D64A7EFBC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76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3F7F8-EA64-422C-8DAF-F907CB7D2E0B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BD3252-03F7-4CF9-947F-3C5EF7D77E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463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43321-73A1-4A10-B255-69F79D835AAA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AFEA1-1F3C-4888-B447-64E78EBA8C8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918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A01D45-6B6B-493D-8E45-8AEC16947AE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5AE7DD-122A-49AC-B268-338A87B80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465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34331-483B-451E-A4F7-30F3C640661D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0BF38-ACF8-428A-B49D-EAE36FD273F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3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73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DF4AE-F79F-48CD-953C-681912E0B740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64135B-5038-43EE-A623-5908A8A0ED1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291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0E64A-EB6F-4CD1-ADD5-8009F845DDFE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FA4CD4-0155-4DDE-A882-B4281BDE3805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716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26D2C-4413-4D42-9A91-999342A52B3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E3378E-BAD8-45BD-8946-013869DA76CC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89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7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4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0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15A7-FEF3-40A2-BDB9-2AE8BD4818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552C-CB8C-4EF5-8184-1F80EC78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7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FF188-B4D8-4A70-903D-E73470251A6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10/28/2019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62BB79-1B28-4F8B-A6EF-D3EB724AF9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0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3382" y="1122363"/>
            <a:ext cx="8894618" cy="1426873"/>
          </a:xfrm>
        </p:spPr>
        <p:txBody>
          <a:bodyPr>
            <a:normAutofit fontScale="90000"/>
          </a:bodyPr>
          <a:lstStyle/>
          <a:p>
            <a:r>
              <a:rPr lang="en-US" altLang="en-US" sz="13800" dirty="0">
                <a:solidFill>
                  <a:srgbClr val="00B050"/>
                </a:solidFill>
                <a:latin typeface="SutonnyMJ" pitchFamily="2" charset="0"/>
                <a:ea typeface="+mn-ea"/>
                <a:cs typeface="SutonnyMJ" pitchFamily="2" charset="0"/>
              </a:rPr>
              <a:t>¯^</a:t>
            </a:r>
            <a:r>
              <a:rPr lang="en-US" altLang="en-US" sz="13800" dirty="0" err="1">
                <a:solidFill>
                  <a:srgbClr val="00B050"/>
                </a:solidFill>
                <a:latin typeface="SutonnyMJ" pitchFamily="2" charset="0"/>
                <a:ea typeface="+mn-ea"/>
                <a:cs typeface="SutonnyMJ" pitchFamily="2" charset="0"/>
              </a:rPr>
              <a:t>vMZg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2874"/>
            <a:ext cx="12192000" cy="54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45327" y="1904999"/>
            <a:ext cx="7315200" cy="4038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gwdRyi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 err="1">
                <a:solidFill>
                  <a:srgbClr val="0070C0"/>
                </a:solidFill>
              </a:rPr>
              <a:t>সহকারী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শিক্ষক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         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mZviv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বালিকা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বিদ্যালয়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B›`yiKvbx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wc‡ivRcyi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                  </a:t>
            </a:r>
            <a:r>
              <a:rPr lang="en-US" sz="3200" dirty="0" err="1">
                <a:solidFill>
                  <a:srgbClr val="0070C0"/>
                </a:solidFill>
              </a:rPr>
              <a:t>মোবাইল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নং০১৭48923734০১৮৫৬৪৪১৮৮৮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mafijur92</a:t>
            </a:r>
            <a:r>
              <a:rPr lang="en-US" sz="3200" b="1" dirty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@gmail.com</a:t>
            </a:r>
            <a: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08A1D9">
                    <a:lumMod val="75000"/>
                  </a:srgbClr>
                </a:solidFill>
                <a:latin typeface="Narkisim" pitchFamily="34" charset="-79"/>
                <a:cs typeface="NikoshBAN" pitchFamily="2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-1219200" y="83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4114800"/>
            <a:ext cx="4267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4000" b="1" i="0" u="none" strike="noStrike" kern="1200" cap="none" spc="0" normalizeH="0" baseline="0" noProof="0" dirty="0">
              <a:ln>
                <a:noFill/>
              </a:ln>
              <a:solidFill>
                <a:srgbClr val="5BD078">
                  <a:lumMod val="75000"/>
                </a:srgb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5909" y="561975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শিক্ষক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পরিচিতিঃ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945" y="239280"/>
            <a:ext cx="1715366" cy="166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5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324600"/>
          </a:xfrm>
        </p:spPr>
        <p:txBody>
          <a:bodyPr/>
          <a:lstStyle/>
          <a:p>
            <a:pPr eaLnBrk="1" hangingPunct="1"/>
            <a:r>
              <a:rPr lang="en-US" altLang="en-US" sz="6000" b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altLang="en-US" sz="60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6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পরিচিতিঃ</a:t>
            </a:r>
            <a: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নৈতিক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bn-IN" alt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শ্রেণি-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8g</a:t>
            </a: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bn-IN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অধ্যয়-৪র্থ 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সময়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৫০মিনিট </a:t>
            </a:r>
            <a:b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alt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তারিখ-10-০6-১9ইং</a:t>
            </a:r>
          </a:p>
        </p:txBody>
      </p:sp>
    </p:spTree>
    <p:extLst>
      <p:ext uri="{BB962C8B-B14F-4D97-AF65-F5344CB8AC3E}">
        <p14:creationId xmlns:p14="http://schemas.microsoft.com/office/powerpoint/2010/main" val="24955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559723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36" y="1122363"/>
            <a:ext cx="3546763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685" y="2949288"/>
            <a:ext cx="4137314" cy="23085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44512"/>
            <a:ext cx="4862945" cy="241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u="sng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SutonnyMJ" pitchFamily="2" charset="0"/>
                <a:cs typeface="SutonnyMJ" pitchFamily="2" charset="0"/>
              </a:rPr>
              <a:t>দেশপ্রেম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7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4900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GB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k‡l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44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wkÿv</a:t>
            </a:r>
            <a:r>
              <a:rPr lang="en-US" altLang="en-US" sz="44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_©xiv</a:t>
            </a:r>
            <a:r>
              <a:rPr lang="en-US" altLang="en-US" sz="44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...</a:t>
            </a:r>
            <a:endParaRPr lang="bn-IN" altLang="en-US" sz="3200" dirty="0">
              <a:solidFill>
                <a:prstClr val="black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১। দেশপ্রেম কি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        </a:t>
            </a:r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2</a:t>
            </a:r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। মহানবী (স) এর সদেশপ্রীতি সম্পর্কে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</a:t>
            </a:r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      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3</a:t>
            </a:r>
            <a:r>
              <a:rPr lang="bn-IN" altLang="en-US" sz="3200" dirty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।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দেশপ্রেম </a:t>
            </a:r>
            <a:r>
              <a:rPr lang="bn-IN" altLang="en-US" sz="32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bn-IN" altLang="en-US" sz="3200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¸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iæZ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¡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we‡kølY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altLang="en-US" sz="3200" dirty="0" smtClean="0">
                <a:solidFill>
                  <a:prstClr val="black"/>
                </a:solidFill>
                <a:latin typeface="SutonnyMJ" pitchFamily="2" charset="0"/>
                <a:ea typeface="+mj-ea"/>
                <a:cs typeface="SutonnyMJ" pitchFamily="2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5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bn-IN" sz="7200" dirty="0" smtClean="0"/>
          </a:p>
          <a:p>
            <a:r>
              <a:rPr lang="bn-IN" sz="7200" dirty="0" smtClean="0"/>
              <a:t>ধন্যবাদ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425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45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Widescreen</PresentationFormat>
  <Paragraphs>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Narkisim</vt:lpstr>
      <vt:lpstr>NikoshBAN</vt:lpstr>
      <vt:lpstr>SutonnyMJ</vt:lpstr>
      <vt:lpstr>Symbol</vt:lpstr>
      <vt:lpstr>Times New Roman</vt:lpstr>
      <vt:lpstr>Vrinda</vt:lpstr>
      <vt:lpstr>Office Theme</vt:lpstr>
      <vt:lpstr>1_Waveform</vt:lpstr>
      <vt:lpstr>¯^vMZg</vt:lpstr>
      <vt:lpstr>gwdRyi ingvb সহকারী শিক্ষক          ‡mZviv ¯§„wZ বালিকা gva¨wgK বিদ্যালয় B›`yiKvbx, wc‡ivRcyi                   মোবাইল নং০১৭48923734০১৮৫৬৪৪১৮৮৮ mafijur92@gmail.com </vt:lpstr>
      <vt:lpstr>পাঠ পরিচিতিঃ Bmjvg I নৈতিক শিক্ষা শ্রেণি-8g  অধ্যয়-৪র্থ  সময়- ৫০মিনিট  তারিখ-10-০6-১9ইং</vt:lpstr>
      <vt:lpstr>PowerPoint Presentation</vt:lpstr>
      <vt:lpstr>cvV wk‡ivbvg t </vt:lpstr>
      <vt:lpstr>wkLbdj t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hp</dc:creator>
  <cp:lastModifiedBy>hp</cp:lastModifiedBy>
  <cp:revision>4</cp:revision>
  <dcterms:created xsi:type="dcterms:W3CDTF">2019-10-28T06:36:23Z</dcterms:created>
  <dcterms:modified xsi:type="dcterms:W3CDTF">2019-10-28T07:10:45Z</dcterms:modified>
</cp:coreProperties>
</file>