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92" r:id="rId2"/>
    <p:sldId id="293" r:id="rId3"/>
    <p:sldId id="298" r:id="rId4"/>
    <p:sldId id="299" r:id="rId5"/>
    <p:sldId id="294" r:id="rId6"/>
    <p:sldId id="300" r:id="rId7"/>
    <p:sldId id="301" r:id="rId8"/>
    <p:sldId id="302" r:id="rId9"/>
    <p:sldId id="303" r:id="rId10"/>
    <p:sldId id="305" r:id="rId11"/>
    <p:sldId id="306" r:id="rId12"/>
    <p:sldId id="307" r:id="rId13"/>
    <p:sldId id="308" r:id="rId14"/>
    <p:sldId id="309" r:id="rId15"/>
    <p:sldId id="310" r:id="rId16"/>
    <p:sldId id="31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E60A2-77BA-4ABC-A9C3-C033B686E967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951DA-8A83-4E4D-9B74-1C83B88760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5741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48198AC-EC40-488A-AC17-F5338D95469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34852" indent="-28263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30541" indent="-226108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82758" indent="-226108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34974" indent="-226108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87191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39407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91624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43840" indent="-2261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BEFA4D8-3891-4205-AA58-C1CC727D9857}" type="slidenum">
              <a:rPr lang="en-GB" smtClean="0"/>
              <a:pPr eaLnBrk="1" hangingPunct="1"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463766D-64CF-4A2B-B5B9-2A5A1EB7374F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9FC5535-654E-451C-9409-1FC5F33D5F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5280" y="274320"/>
            <a:ext cx="1798320" cy="6278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prstTxWarp prst="textPlain">
              <a:avLst>
                <a:gd name="adj" fmla="val 50457"/>
              </a:avLst>
            </a:prstTxWarp>
            <a:spAutoFit/>
          </a:bodyPr>
          <a:lstStyle/>
          <a:p>
            <a:pPr>
              <a:defRPr/>
            </a:pPr>
            <a:r>
              <a:rPr lang="bn-BD" sz="19900" dirty="0" smtClean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স্বা</a:t>
            </a:r>
            <a:endParaRPr lang="en-US" sz="19900" dirty="0" smtClean="0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19900" dirty="0" smtClean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গ</a:t>
            </a:r>
            <a:endParaRPr lang="en-US" sz="19900" dirty="0" smtClean="0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19900" dirty="0" smtClean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তম</a:t>
            </a:r>
            <a:endParaRPr lang="en-US" sz="19900" dirty="0"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</a:endParaRPr>
          </a:p>
        </p:txBody>
      </p:sp>
      <p:pic>
        <p:nvPicPr>
          <p:cNvPr id="5125" name="Picture 5" descr="C:\Users\Susmita\Desktop\susmita\24924482401220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4080" y="304800"/>
            <a:ext cx="9692640" cy="6217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02763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00" y="609600"/>
            <a:ext cx="10668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304800" y="228600"/>
            <a:ext cx="11480800" cy="6400800"/>
          </a:xfrm>
          <a:prstGeom prst="rect">
            <a:avLst/>
          </a:prstGeom>
          <a:noFill/>
          <a:ln w="203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14160" y="1216972"/>
            <a:ext cx="3853120" cy="3915966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bn-BD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সুস্‌মিতা</a:t>
            </a:r>
            <a:r>
              <a:rPr lang="en-US" sz="36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endParaRPr lang="en-US" sz="3600" b="1" dirty="0" smtClean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endParaRPr lang="en-US" sz="2800" b="1" dirty="0" smtClean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8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ওযোগাযোগ</a:t>
            </a:r>
            <a:r>
              <a:rPr lang="en-US" sz="28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28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চিরির</a:t>
            </a:r>
            <a:r>
              <a:rPr lang="bn-IN" sz="28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বন্দর </a:t>
            </a: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2800" b="1" dirty="0" smtClean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চিরিরবন্দর</a:t>
            </a:r>
            <a:r>
              <a:rPr lang="en-US" sz="28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দিনাজপুর</a:t>
            </a:r>
            <a:r>
              <a:rPr lang="en-US" sz="28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0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susmita_cdc@yahoo.com</a:t>
            </a:r>
            <a:endParaRPr lang="bn-BD" sz="2000" b="1" dirty="0" smtClean="0">
              <a:solidFill>
                <a:schemeClr val="bg2"/>
              </a:solidFill>
              <a:latin typeface="Times New Roman" pitchFamily="18" charset="0"/>
              <a:cs typeface="NikoshBAN" pitchFamily="2" charset="0"/>
            </a:endParaRPr>
          </a:p>
          <a:p>
            <a:pPr algn="ctr">
              <a:defRPr/>
            </a:pPr>
            <a:endParaRPr lang="en-US" sz="2800" b="1" dirty="0">
              <a:solidFill>
                <a:schemeClr val="bg2"/>
              </a:solidFill>
              <a:latin typeface="Times New Roman" pitchFamily="18" charset="0"/>
              <a:cs typeface="NikoshBAN" pitchFamily="2" charset="0"/>
            </a:endParaRPr>
          </a:p>
        </p:txBody>
      </p:sp>
      <p:pic>
        <p:nvPicPr>
          <p:cNvPr id="6" name="Picture 5" descr="Susmita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721" y="1313496"/>
            <a:ext cx="3350160" cy="3761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607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4880" y="1896517"/>
            <a:ext cx="4373880" cy="26776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শ্রেনীঃ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একাদশ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/>
          </a:p>
        </p:txBody>
      </p:sp>
      <p:pic>
        <p:nvPicPr>
          <p:cNvPr id="3" name="Content Placeholder 3" descr="images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080" y="795998"/>
            <a:ext cx="5410200" cy="4990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7812" y="485894"/>
            <a:ext cx="333777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নিচের ছবিগুলি লক্ষ করি </a:t>
            </a:r>
            <a:endParaRPr lang="en-US" sz="32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689050"/>
            <a:ext cx="4724400" cy="4285030"/>
          </a:xfrm>
          <a:prstGeom prst="rect">
            <a:avLst/>
          </a:prstGeom>
        </p:spPr>
      </p:pic>
      <p:pic>
        <p:nvPicPr>
          <p:cNvPr id="4" name="Picture 3" descr="L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661160"/>
            <a:ext cx="4976323" cy="417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77628" y="668774"/>
            <a:ext cx="428995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আজকের পাঠের আলোচ্য বিষয়- </a:t>
            </a:r>
            <a:endParaRPr lang="en-US" sz="32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9481" y="3396734"/>
            <a:ext cx="267092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 টপোলজি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039" y="1676400"/>
            <a:ext cx="5938317" cy="42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073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12514" y="702302"/>
            <a:ext cx="488627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bn-BD" sz="3200" dirty="0" smtClean="0">
                <a:solidFill>
                  <a:schemeClr val="bg2"/>
                </a:solidFill>
                <a:ea typeface="Calibri"/>
                <a:cs typeface="NikoshBAN"/>
              </a:rPr>
              <a:t>শিখনফল</a:t>
            </a:r>
            <a:r>
              <a:rPr lang="bn-IN" sz="3200" dirty="0" smtClean="0">
                <a:solidFill>
                  <a:schemeClr val="bg2"/>
                </a:solidFill>
                <a:ea typeface="Calibri"/>
                <a:cs typeface="NikoshBAN"/>
              </a:rPr>
              <a:t> </a:t>
            </a:r>
            <a:r>
              <a:rPr lang="bn-BD" sz="3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32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72640" y="2525375"/>
            <a:ext cx="751332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 টপোলজি কি তা বলতে পারবে;</a:t>
            </a:r>
            <a:endParaRPr lang="bn-BD" sz="2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bn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 টপোলজির প্রকারভেদ ব্যাখ্যা করতে পারবে;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বাস, রিং ও স্টার টপোলজি সর্ম্পকে আলোচনা করতে পারবে; </a:t>
            </a:r>
            <a:endParaRPr lang="bn-BD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95977" y="775454"/>
            <a:ext cx="157607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2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75184" y="4524494"/>
            <a:ext cx="1649811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সময়-২মিনিট</a:t>
            </a:r>
            <a:endParaRPr lang="en-US" sz="28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08960" y="2499360"/>
            <a:ext cx="550164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 টপোলজি কি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?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279" y="1524000"/>
            <a:ext cx="6400801" cy="48310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55720" y="760214"/>
            <a:ext cx="329184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 টপোলজি 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96240" y="2514600"/>
            <a:ext cx="4798108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IN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ক্যাবল, পিসি, রাউটার ইত্যাদি যেভাবে </a:t>
            </a:r>
          </a:p>
          <a:p>
            <a:r>
              <a:rPr lang="bn-IN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নেটওয়ার্কে পরস্পরের সাথে সগযুক্ত থাকে </a:t>
            </a:r>
          </a:p>
          <a:p>
            <a:r>
              <a:rPr lang="bn-IN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তাকে নেটওয়ার্ক টপোলজি বলে। 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196185"/>
            <a:ext cx="5209576" cy="3414276"/>
          </a:xfrm>
          <a:prstGeom prst="rect">
            <a:avLst/>
          </a:prstGeom>
        </p:spPr>
      </p:pic>
      <p:pic>
        <p:nvPicPr>
          <p:cNvPr id="3" name="Picture 2" descr="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917" y="3124200"/>
            <a:ext cx="4660083" cy="3352799"/>
          </a:xfrm>
          <a:prstGeom prst="rect">
            <a:avLst/>
          </a:prstGeom>
        </p:spPr>
      </p:pic>
      <p:pic>
        <p:nvPicPr>
          <p:cNvPr id="4" name="Picture 3" descr="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411481"/>
            <a:ext cx="5151120" cy="2590800"/>
          </a:xfrm>
          <a:prstGeom prst="rect">
            <a:avLst/>
          </a:prstGeom>
        </p:spPr>
      </p:pic>
      <p:pic>
        <p:nvPicPr>
          <p:cNvPr id="5" name="Picture 4" descr="Y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040" y="396240"/>
            <a:ext cx="4557713" cy="2606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02479" y="729734"/>
            <a:ext cx="1911101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solidFill>
                  <a:schemeClr val="bg2"/>
                </a:solidFill>
                <a:ea typeface="Calibri"/>
                <a:cs typeface="NikoshBAN"/>
              </a:rPr>
              <a:t>জোড়ায় কাজ </a:t>
            </a:r>
            <a:endParaRPr lang="en-US" sz="3200" dirty="0">
              <a:solidFill>
                <a:schemeClr val="bg2"/>
              </a:solidFill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81339" y="4509254"/>
            <a:ext cx="165782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সময়-৫মিনিট</a:t>
            </a:r>
            <a:endParaRPr lang="en-US" sz="28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0965" y="2596154"/>
            <a:ext cx="652614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 টপোলজির প্রকারভেদ ব্যাখ্যা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কর।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1" y="457200"/>
            <a:ext cx="2793682" cy="4008120"/>
          </a:xfrm>
          <a:prstGeom prst="rect">
            <a:avLst/>
          </a:prstGeom>
        </p:spPr>
      </p:pic>
      <p:pic>
        <p:nvPicPr>
          <p:cNvPr id="3" name="Picture 2" descr="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720" y="411480"/>
            <a:ext cx="2926079" cy="3901439"/>
          </a:xfrm>
          <a:prstGeom prst="rect">
            <a:avLst/>
          </a:prstGeom>
        </p:spPr>
      </p:pic>
      <p:pic>
        <p:nvPicPr>
          <p:cNvPr id="4" name="Picture 3" descr="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125" y="365760"/>
            <a:ext cx="3028950" cy="3916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720" y="4953000"/>
            <a:ext cx="277368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000" b="1" dirty="0" smtClean="0">
                <a:latin typeface="NikoshBAN" pitchFamily="2" charset="0"/>
                <a:cs typeface="NikoshBAN" pitchFamily="2" charset="0"/>
              </a:rPr>
              <a:t>যে টপোলজিতে একটি মূল তারের সাথে সবকটি কম্পিউটার সংযুক্ত থাকে তাকে বাস টপোলজি বলে।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7680" y="4892040"/>
            <a:ext cx="294132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000" b="1" dirty="0" smtClean="0">
                <a:latin typeface="NikoshBAN" pitchFamily="2" charset="0"/>
                <a:cs typeface="NikoshBAN" pitchFamily="2" charset="0"/>
              </a:rPr>
              <a:t>রিং টপোলজিতে প্রতিটি কম্পিউটার তার পার্শ্ববর্তী কম্পিউটারের সাথে সংযুক্ত থাকে।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22920" y="4815840"/>
            <a:ext cx="332232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b="1" dirty="0" smtClean="0">
                <a:latin typeface="NikoshBAN" pitchFamily="2" charset="0"/>
                <a:cs typeface="NikoshBAN" pitchFamily="2" charset="0"/>
              </a:rPr>
              <a:t>যে টপোলজি একটি কেন্দ্রীয় নিয়ন্ত্রণকারী বা হোস্ট কম্পিউটারের সাথে অন্যান্য কম্পিউটার সংযুক্ত করে নেটওয়ার্ক গড়ে  তোলে তাকে স্টার টপোলজি বলে।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81000"/>
            <a:ext cx="3322320" cy="3931920"/>
          </a:xfrm>
          <a:prstGeom prst="rect">
            <a:avLst/>
          </a:prstGeom>
        </p:spPr>
      </p:pic>
      <p:pic>
        <p:nvPicPr>
          <p:cNvPr id="3" name="Picture 2" descr="t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770" y="304800"/>
            <a:ext cx="2857500" cy="3855720"/>
          </a:xfrm>
          <a:prstGeom prst="rect">
            <a:avLst/>
          </a:prstGeom>
        </p:spPr>
      </p:pic>
      <p:pic>
        <p:nvPicPr>
          <p:cNvPr id="4" name="Picture 3" descr="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381000"/>
            <a:ext cx="2910840" cy="3611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840" y="4754880"/>
            <a:ext cx="32766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রিং, বাস, স্টার টপোলজি মিলে হাইব্রিড টপোলজি গঠিত হয়।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4587240"/>
            <a:ext cx="278892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b="1" dirty="0" smtClean="0">
                <a:latin typeface="NikoshBAN" pitchFamily="2" charset="0"/>
                <a:cs typeface="NikoshBAN" pitchFamily="2" charset="0"/>
              </a:rPr>
              <a:t>যে টপোলজিতে কম্পিউটার গুলো পরস্পরের সাথে গাছের শাখা প্রশাখার মতো বিন্যস্ত থাকে তাকে ট্রি টপোলজি বলে।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44840" y="4602480"/>
            <a:ext cx="303276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000" b="1" dirty="0" smtClean="0">
                <a:latin typeface="NikoshBAN" pitchFamily="2" charset="0"/>
                <a:cs typeface="NikoshBAN" pitchFamily="2" charset="0"/>
              </a:rPr>
              <a:t>যদি কোন নেটওয়ার্ক এ ডিভাইস বা পিসি সমুহের মধ্যে অতিরিক্ত সংযোগ থাকে তাকে মে্য টপোলজি বলে।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99739" y="836414"/>
            <a:ext cx="1643399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schemeClr val="bg2"/>
                </a:solidFill>
                <a:ea typeface="Calibri"/>
                <a:cs typeface="NikoshBAN"/>
              </a:rPr>
              <a:t>দলীয়</a:t>
            </a:r>
            <a:r>
              <a:rPr lang="bn-BD" sz="3200" dirty="0" smtClean="0">
                <a:solidFill>
                  <a:schemeClr val="bg2"/>
                </a:solidFill>
                <a:ea typeface="Calibri"/>
                <a:cs typeface="NikoshBAN"/>
              </a:rPr>
              <a:t> কাজ </a:t>
            </a:r>
            <a:endParaRPr lang="en-US" sz="3200" dirty="0">
              <a:solidFill>
                <a:schemeClr val="bg2"/>
              </a:solidFill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93965" y="4783574"/>
            <a:ext cx="188545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সময়- ১০মিনিট</a:t>
            </a:r>
            <a:endParaRPr lang="en-US" sz="28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6550" y="2740769"/>
            <a:ext cx="649814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বাস, রিং ও স্টার টপোলজি সর্ম্পকে আলোচনা কর।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33817" y="851654"/>
            <a:ext cx="2177199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সার্বিক মূল্যায়ন </a:t>
            </a:r>
            <a:endParaRPr lang="en-US" sz="32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4040" y="1645920"/>
            <a:ext cx="882396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 কোনটি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Network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Topology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2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a. LAN	b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BUS	c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WAN	d. MAN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89760" y="2755315"/>
            <a:ext cx="877824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একটি কেন্দ্রীয় হাব দ্বারা কোন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Topology</a:t>
            </a:r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সংযুক্ত থাকে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?</a:t>
            </a:r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a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BUS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b.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MESH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c.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RING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d. STAR 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9280" y="3974515"/>
            <a:ext cx="882396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Computer Network  </a:t>
            </a:r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এর জন্য কয় ধরনের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Topology</a:t>
            </a:r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ব্যবহার করা হয়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?</a:t>
            </a:r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a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b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bn-IN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c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5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	d. 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6</a:t>
            </a:r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0319" y="729734"/>
            <a:ext cx="1838965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বাড়ির কাজ  </a:t>
            </a:r>
            <a:endParaRPr lang="en-US" sz="32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5520" y="2497574"/>
            <a:ext cx="980268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ট্রি, মেশ ও হাইব্রিড টপোলজির সুবিধা ও অসুবিধা গুলির তালিকা করে আসবে।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30393" y="943094"/>
            <a:ext cx="1370889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000" b="1" kern="10" spc="50" dirty="0" smtClean="0">
                <a:ln w="11430"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000" b="1" kern="10" spc="50" dirty="0">
              <a:ln w="11430"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759" y="1981053"/>
            <a:ext cx="5248423" cy="40539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415</TotalTime>
  <Words>267</Words>
  <Application>Microsoft Office PowerPoint</Application>
  <PresentationFormat>Custom</PresentationFormat>
  <Paragraphs>53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Paper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ইন-হাউজ ট্রেনিং কর্মপরিকল্পনা</dc:title>
  <dc:creator>RAHIMA</dc:creator>
  <cp:lastModifiedBy>Susmita</cp:lastModifiedBy>
  <cp:revision>134</cp:revision>
  <dcterms:created xsi:type="dcterms:W3CDTF">2019-04-02T03:29:26Z</dcterms:created>
  <dcterms:modified xsi:type="dcterms:W3CDTF">2019-10-29T19:36:44Z</dcterms:modified>
</cp:coreProperties>
</file>