
<file path=[Content_Types].xml><?xml version="1.0" encoding="utf-8"?>
<Types xmlns="http://schemas.openxmlformats.org/package/2006/content-types">
  <Default Extension="png" ContentType="image/png"/>
  <Default Extension="jfif" ContentType="image/jpe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2" r:id="rId2"/>
    <p:sldId id="269" r:id="rId3"/>
    <p:sldId id="277" r:id="rId4"/>
    <p:sldId id="281" r:id="rId5"/>
    <p:sldId id="284" r:id="rId6"/>
    <p:sldId id="259" r:id="rId7"/>
    <p:sldId id="262" r:id="rId8"/>
    <p:sldId id="285" r:id="rId9"/>
    <p:sldId id="276" r:id="rId10"/>
    <p:sldId id="275" r:id="rId11"/>
    <p:sldId id="267" r:id="rId12"/>
    <p:sldId id="264" r:id="rId13"/>
    <p:sldId id="274" r:id="rId14"/>
    <p:sldId id="279" r:id="rId15"/>
    <p:sldId id="278" r:id="rId16"/>
    <p:sldId id="280" r:id="rId17"/>
    <p:sldId id="271" r:id="rId18"/>
    <p:sldId id="272" r:id="rId19"/>
    <p:sldId id="27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44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364" autoAdjust="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F3734FC1-27BF-42C0-9D1B-2EDA132B0BD9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8292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706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631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1079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9240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2870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5290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530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304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391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221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142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545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40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245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418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278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3734FC1-27BF-42C0-9D1B-2EDA132B0BD9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5150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0150" y="332936"/>
            <a:ext cx="2324099" cy="685799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WELCOME</a:t>
            </a:r>
            <a:r>
              <a:rPr lang="en-US" sz="3600" dirty="0">
                <a:latin typeface="Monotype Corsiva" pitchFamily="66" charset="0"/>
                <a:cs typeface="Times New Roman" pitchFamily="18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308294"/>
            <a:ext cx="7010400" cy="53879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41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4057" y="350929"/>
            <a:ext cx="1915391" cy="764451"/>
          </a:xfrm>
          <a:gradFill>
            <a:gsLst>
              <a:gs pos="49534">
                <a:srgbClr val="3E547F"/>
              </a:gs>
              <a:gs pos="40698">
                <a:srgbClr val="284174"/>
              </a:gs>
              <a:gs pos="24744">
                <a:srgbClr val="002060"/>
              </a:gs>
              <a:gs pos="13300">
                <a:srgbClr val="19356D"/>
              </a:gs>
              <a:gs pos="0">
                <a:srgbClr val="002060"/>
              </a:gs>
              <a:gs pos="58416">
                <a:srgbClr val="55678A"/>
              </a:gs>
              <a:gs pos="100000">
                <a:schemeClr val="accent1">
                  <a:shade val="90000"/>
                  <a:lumMod val="90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5400" b="1" dirty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TOPIC</a:t>
            </a:r>
            <a:r>
              <a:rPr lang="en-US" sz="4800" b="1" dirty="0">
                <a:latin typeface="Monotype Corsiva" pitchFamily="66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967" y="3453616"/>
            <a:ext cx="5784275" cy="3014004"/>
          </a:xfrm>
        </p:spPr>
        <p:txBody>
          <a:bodyPr>
            <a:normAutofit/>
          </a:bodyPr>
          <a:lstStyle/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Subject 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: 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English 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aseline="30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Paper</a:t>
            </a:r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Lesson	: 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16.1</a:t>
            </a:r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Period 	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aseline="30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rd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Time 	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40 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minutes</a:t>
            </a: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Date 		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19 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October 2019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13981" y="1949024"/>
            <a:ext cx="3115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Present Simple</a:t>
            </a:r>
            <a:endParaRPr lang="en-US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74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93219" y="662720"/>
            <a:ext cx="3207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 Simple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22519" y="2309562"/>
            <a:ext cx="5175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recite a poem.		 =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296886" y="3434319"/>
            <a:ext cx="484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কবিতা আবৃত্তি 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96886" y="2840609"/>
            <a:ext cx="4656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 একটি কবিতা আবৃত্তি 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না </a:t>
            </a:r>
            <a:r>
              <a:rPr lang="bn-IN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96885" y="2309562"/>
            <a:ext cx="4350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 </a:t>
            </a:r>
            <a:r>
              <a:rPr lang="bn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কবিতা আবৃত্তি করি</a:t>
            </a:r>
            <a:r>
              <a:rPr lang="bn-IN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96886" y="4049000"/>
            <a:ext cx="5174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কবিতা আবৃত্তি 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না </a:t>
            </a:r>
            <a:r>
              <a:rPr lang="en-US" sz="3200" b="1" dirty="0">
                <a:latin typeface="Times New Roman" panose="02020603050405020304" pitchFamily="18" charset="0"/>
                <a:cs typeface="NikoshBAN" panose="02000000000000000000" pitchFamily="2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96886" y="4645075"/>
            <a:ext cx="4225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আবৃত্তি করি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96886" y="5260192"/>
            <a:ext cx="3442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আবৃত্তি করি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না </a:t>
            </a:r>
            <a:r>
              <a:rPr lang="en-US" sz="3200" b="1" dirty="0">
                <a:latin typeface="Times New Roman" panose="02020603050405020304" pitchFamily="18" charset="0"/>
                <a:cs typeface="NikoshBAN" panose="02000000000000000000" pitchFamily="2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2520" y="2840609"/>
            <a:ext cx="861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1884218" y="2842260"/>
            <a:ext cx="1122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don’t</a:t>
            </a:r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3006437" y="2827607"/>
            <a:ext cx="31914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recite a poem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=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22520" y="3419276"/>
            <a:ext cx="556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44437" y="3419026"/>
            <a:ext cx="39534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recite a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poem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    =</a:t>
            </a:r>
            <a:endParaRPr lang="en-US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1016951" y="4022605"/>
            <a:ext cx="508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 </a:t>
            </a:r>
            <a:endParaRPr lang="en-US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2682364" y="4022604"/>
            <a:ext cx="35467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recite a poem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=</a:t>
            </a:r>
            <a:endParaRPr lang="en-US" sz="3200" dirty="0"/>
          </a:p>
        </p:txBody>
      </p:sp>
      <p:sp>
        <p:nvSpPr>
          <p:cNvPr id="24" name="TextBox 23"/>
          <p:cNvSpPr txBox="1"/>
          <p:nvPr/>
        </p:nvSpPr>
        <p:spPr>
          <a:xfrm>
            <a:off x="2614609" y="4645076"/>
            <a:ext cx="3605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recite ?           =</a:t>
            </a:r>
            <a:endParaRPr lang="en-US" sz="3200" dirty="0"/>
          </a:p>
        </p:txBody>
      </p:sp>
      <p:sp>
        <p:nvSpPr>
          <p:cNvPr id="25" name="TextBox 24"/>
          <p:cNvSpPr txBox="1"/>
          <p:nvPr/>
        </p:nvSpPr>
        <p:spPr>
          <a:xfrm>
            <a:off x="1026936" y="4633775"/>
            <a:ext cx="498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 </a:t>
            </a:r>
            <a:endParaRPr lang="en-US" sz="3200" dirty="0"/>
          </a:p>
        </p:txBody>
      </p:sp>
      <p:sp>
        <p:nvSpPr>
          <p:cNvPr id="26" name="TextBox 25"/>
          <p:cNvSpPr txBox="1"/>
          <p:nvPr/>
        </p:nvSpPr>
        <p:spPr>
          <a:xfrm>
            <a:off x="2734662" y="5245286"/>
            <a:ext cx="35454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on’t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recite ?    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200" dirty="0"/>
          </a:p>
        </p:txBody>
      </p:sp>
      <p:sp>
        <p:nvSpPr>
          <p:cNvPr id="27" name="TextBox 26"/>
          <p:cNvSpPr txBox="1"/>
          <p:nvPr/>
        </p:nvSpPr>
        <p:spPr>
          <a:xfrm>
            <a:off x="1016950" y="5219390"/>
            <a:ext cx="508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 </a:t>
            </a:r>
            <a:endParaRPr lang="en-US" sz="3200" dirty="0"/>
          </a:p>
        </p:txBody>
      </p:sp>
      <p:sp>
        <p:nvSpPr>
          <p:cNvPr id="28" name="TextBox 27"/>
          <p:cNvSpPr txBox="1"/>
          <p:nvPr/>
        </p:nvSpPr>
        <p:spPr>
          <a:xfrm>
            <a:off x="1525018" y="3419026"/>
            <a:ext cx="71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endParaRPr lang="en-US" sz="3200" dirty="0"/>
          </a:p>
        </p:txBody>
      </p:sp>
      <p:sp>
        <p:nvSpPr>
          <p:cNvPr id="29" name="TextBox 28"/>
          <p:cNvSpPr txBox="1"/>
          <p:nvPr/>
        </p:nvSpPr>
        <p:spPr>
          <a:xfrm>
            <a:off x="1498869" y="4044866"/>
            <a:ext cx="12096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Don’t</a:t>
            </a:r>
            <a:endParaRPr lang="en-US" sz="3200" dirty="0"/>
          </a:p>
        </p:txBody>
      </p:sp>
      <p:sp>
        <p:nvSpPr>
          <p:cNvPr id="30" name="TextBox 29"/>
          <p:cNvSpPr txBox="1"/>
          <p:nvPr/>
        </p:nvSpPr>
        <p:spPr>
          <a:xfrm>
            <a:off x="1498869" y="4656036"/>
            <a:ext cx="1158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513461" y="5225211"/>
            <a:ext cx="1158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43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" grpId="0"/>
      <p:bldP spid="12" grpId="0"/>
      <p:bldP spid="13" grpId="0"/>
      <p:bldP spid="14" grpId="0"/>
      <p:bldP spid="15" grpId="0"/>
      <p:bldP spid="16" grpId="0"/>
      <p:bldP spid="4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13363" y="762001"/>
            <a:ext cx="6816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Try to Learn from the Video</a:t>
            </a:r>
            <a:endParaRPr lang="en-US" sz="3600" dirty="0">
              <a:solidFill>
                <a:srgbClr val="FFFF00"/>
              </a:solidFill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1216737"/>
              </p:ext>
            </p:extLst>
          </p:nvPr>
        </p:nvGraphicFramePr>
        <p:xfrm>
          <a:off x="4749800" y="3182938"/>
          <a:ext cx="269240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Packager Shell Object" showAsIcon="1" r:id="rId3" imgW="2692440" imgH="488520" progId="Package">
                  <p:embed/>
                </p:oleObj>
              </mc:Choice>
              <mc:Fallback>
                <p:oleObj name="Packager Shell Object" showAsIcon="1" r:id="rId3" imgW="269244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49800" y="3182938"/>
                        <a:ext cx="2692400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1794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86546" y="2168170"/>
            <a:ext cx="6012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Name these 6 Sentences </a:t>
            </a:r>
          </a:p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</a:t>
            </a:r>
          </a:p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Primary Sentence (Structure)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20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325553" y="2316935"/>
            <a:ext cx="3283537" cy="663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03.  Interrogative 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6289945" y="1506664"/>
            <a:ext cx="928239" cy="4214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7588806" y="3229897"/>
            <a:ext cx="2964875" cy="663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(নাবোধক-প্রশ্ন) 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6289944" y="633714"/>
            <a:ext cx="928239" cy="3470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18629" y="1385601"/>
            <a:ext cx="3186551" cy="663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02.  Negative 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25553" y="3272870"/>
            <a:ext cx="4904519" cy="663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04. </a:t>
            </a:r>
            <a:r>
              <a:rPr lang="bn-BD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Negative-Interrogative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22082" y="4398379"/>
            <a:ext cx="4142519" cy="663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05.  WH 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Interrogative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18629" y="5452142"/>
            <a:ext cx="5791225" cy="6712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06. </a:t>
            </a:r>
            <a:r>
              <a:rPr lang="bn-BD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 Negative-Interrogative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18630" y="475468"/>
            <a:ext cx="3186551" cy="663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  Affirmative 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606112" y="1385599"/>
            <a:ext cx="2971804" cy="663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(নাবোধক) </a:t>
            </a:r>
            <a:endParaRPr lang="en-US" sz="3200" b="1" dirty="0">
              <a:solidFill>
                <a:schemeClr val="bg1"/>
              </a:solidFill>
              <a:latin typeface="SutonnyMJ" pitchFamily="2" charset="0"/>
              <a:ea typeface="Calibri" panose="020F0502020204030204" pitchFamily="34" charset="0"/>
              <a:cs typeface="SutonnyMJ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588806" y="2232405"/>
            <a:ext cx="3657600" cy="663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(প্রশ্নবোধক/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হ্যাঁবোধক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7588806" y="4346533"/>
            <a:ext cx="4530467" cy="663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</a:t>
            </a:r>
            <a:r>
              <a:rPr lang="bn-BD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(প্রশ্নবোধক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/ হ্যাঁবোধক প্রশ্ন) 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 algn="ctr"/>
            <a:endParaRPr lang="en-US" sz="3200" b="1" dirty="0">
              <a:solidFill>
                <a:schemeClr val="bg1"/>
              </a:solidFill>
              <a:latin typeface="SutonnyMJ" pitchFamily="2" charset="0"/>
              <a:ea typeface="Calibri" panose="020F0502020204030204" pitchFamily="34" charset="0"/>
              <a:cs typeface="SutonnyMJ" pitchFamily="2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606112" y="5409154"/>
            <a:ext cx="2964877" cy="663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</a:t>
            </a:r>
            <a:r>
              <a:rPr lang="bn-BD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(নাবোধক-প্রশ্ন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606112" y="475466"/>
            <a:ext cx="2971804" cy="663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(হ্যাঁবোধক)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30" name="Right Arrow 29"/>
          <p:cNvSpPr/>
          <p:nvPr/>
        </p:nvSpPr>
        <p:spPr>
          <a:xfrm>
            <a:off x="6289946" y="2364106"/>
            <a:ext cx="928239" cy="4214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>
            <a:off x="6289947" y="3350962"/>
            <a:ext cx="928239" cy="4214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>
            <a:off x="6289948" y="4481776"/>
            <a:ext cx="928238" cy="4214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>
            <a:off x="6289948" y="5530217"/>
            <a:ext cx="928239" cy="4214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406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18" grpId="0" animBg="1"/>
      <p:bldP spid="9" grpId="0" animBg="1"/>
      <p:bldP spid="10" grpId="0" animBg="1"/>
      <p:bldP spid="11" grpId="0" animBg="1"/>
      <p:bldP spid="12" grpId="0" animBg="1"/>
      <p:bldP spid="20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30" grpId="0" animBg="1"/>
      <p:bldP spid="32" grpId="0" animBg="1"/>
      <p:bldP spid="33" grpId="0" animBg="1"/>
      <p:bldP spid="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1053" y="2545853"/>
            <a:ext cx="1138843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</a:t>
            </a:r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প্রিয় শিক্ষার্থী বন্ধুরা ! বলতো-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Dear Students ! Tell me-)</a:t>
            </a:r>
          </a:p>
          <a:p>
            <a:pPr algn="ctr"/>
            <a:endParaRPr lang="bn-BD" sz="3200" b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 কয়টি প্রশ্ন আছে এবং কী কী ?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(How many questions are there ?)</a:t>
            </a:r>
            <a:endParaRPr lang="bn-IN" sz="32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 সেই প্রশ্নগুলোর উত্তর </a:t>
            </a:r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(And answer those questions.)</a:t>
            </a:r>
            <a:r>
              <a:rPr lang="bn-BD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59035" y="568036"/>
            <a:ext cx="2812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Assessment-1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842007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24885" y="3141598"/>
            <a:ext cx="88807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Get by Heart and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Practise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these 6 Sentences </a:t>
            </a:r>
          </a:p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101 Verbs (V123)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71695" y="665018"/>
            <a:ext cx="7987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Let’s Build up our Career. But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ow… ?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71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11777" y="615651"/>
            <a:ext cx="2854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Assessment-2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020292" y="2239804"/>
            <a:ext cx="6705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sentence with following verbs 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 objects.</a:t>
            </a:r>
          </a:p>
          <a:p>
            <a:pPr algn="ctr"/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 </a:t>
            </a:r>
          </a:p>
          <a:p>
            <a:pPr marL="514350" indent="-514350">
              <a:buAutoNum type="arabicPeriod"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Eat</a:t>
            </a:r>
          </a:p>
          <a:p>
            <a:pPr marL="514350" indent="-514350">
              <a:buAutoNum type="arabicPeriod"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</a:t>
            </a:r>
          </a:p>
          <a:p>
            <a:pPr marL="514350" indent="-514350">
              <a:buAutoNum type="arabicPeriod"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</a:t>
            </a:r>
          </a:p>
          <a:p>
            <a:pPr marL="514350" indent="-514350">
              <a:buAutoNum type="arabicPeriod"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Draw </a:t>
            </a:r>
          </a:p>
        </p:txBody>
      </p:sp>
    </p:spTree>
    <p:extLst>
      <p:ext uri="{BB962C8B-B14F-4D97-AF65-F5344CB8AC3E}">
        <p14:creationId xmlns:p14="http://schemas.microsoft.com/office/powerpoint/2010/main" val="1745811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31668" y="162100"/>
            <a:ext cx="2854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Home Task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/>
          </a:p>
        </p:txBody>
      </p:sp>
      <p:sp>
        <p:nvSpPr>
          <p:cNvPr id="8" name="Rectangle 7"/>
          <p:cNvSpPr/>
          <p:nvPr/>
        </p:nvSpPr>
        <p:spPr>
          <a:xfrm>
            <a:off x="3279119" y="4752259"/>
            <a:ext cx="5920297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1.  Text Book (English for Today)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42231" y="1655312"/>
            <a:ext cx="7633854" cy="2336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Remember our class at glance </a:t>
            </a:r>
          </a:p>
          <a:p>
            <a:pPr algn="ctr">
              <a:lnSpc>
                <a:spcPts val="35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try to find out the </a:t>
            </a:r>
          </a:p>
          <a:p>
            <a:pPr algn="ctr">
              <a:lnSpc>
                <a:spcPts val="3500"/>
              </a:lnSpc>
            </a:pP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 Simple</a:t>
            </a:r>
            <a:endParaRPr lang="en-US" sz="3600" b="1" dirty="0" smtClean="0">
              <a:solidFill>
                <a:srgbClr val="FFFF00"/>
              </a:solidFill>
            </a:endParaRPr>
          </a:p>
          <a:p>
            <a:pPr algn="ctr">
              <a:lnSpc>
                <a:spcPts val="35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your text books and journals</a:t>
            </a:r>
          </a:p>
          <a:p>
            <a:pPr algn="ctr">
              <a:lnSpc>
                <a:spcPts val="35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make a list.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79119" y="5485061"/>
            <a:ext cx="556007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ts val="3000"/>
              </a:lnSpc>
              <a:buAutoNum type="arabicPeriod" startAt="2"/>
            </a:pP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Newspaper (The Daily Star)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26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3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6" r="8176"/>
          <a:stretch>
            <a:fillRect/>
          </a:stretch>
        </p:blipFill>
        <p:spPr>
          <a:xfrm>
            <a:off x="7737763" y="1770157"/>
            <a:ext cx="3429000" cy="3429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817418" y="3532908"/>
            <a:ext cx="5583382" cy="1062903"/>
          </a:xfrm>
        </p:spPr>
        <p:txBody>
          <a:bodyPr>
            <a:normAutofit fontScale="25000" lnSpcReduction="20000"/>
          </a:bodyPr>
          <a:lstStyle/>
          <a:p>
            <a:pPr algn="ctr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4400" dirty="0" smtClean="0">
                <a:latin typeface="Monotype Corsiva" pitchFamily="66" charset="0"/>
                <a:cs typeface="Times New Roman" pitchFamily="18" charset="0"/>
              </a:rPr>
              <a:t>May </a:t>
            </a:r>
            <a:r>
              <a:rPr lang="en-US" sz="14400" dirty="0" err="1">
                <a:latin typeface="Monotype Corsiva" pitchFamily="66" charset="0"/>
                <a:cs typeface="Times New Roman" pitchFamily="18" charset="0"/>
              </a:rPr>
              <a:t>Allaah</a:t>
            </a:r>
            <a:r>
              <a:rPr lang="en-US" sz="14400" dirty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14400" dirty="0" err="1">
                <a:latin typeface="Monotype Corsiva" pitchFamily="66" charset="0"/>
                <a:cs typeface="Times New Roman" pitchFamily="18" charset="0"/>
              </a:rPr>
              <a:t>swt</a:t>
            </a:r>
            <a:r>
              <a:rPr lang="en-US" sz="14400" dirty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14400" dirty="0" smtClean="0">
                <a:latin typeface="Monotype Corsiva" pitchFamily="66" charset="0"/>
                <a:cs typeface="Times New Roman" pitchFamily="18" charset="0"/>
              </a:rPr>
              <a:t>learn and expert in the </a:t>
            </a:r>
            <a:r>
              <a:rPr lang="en-US" sz="14400" dirty="0" smtClean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Present Simple Tense. </a:t>
            </a:r>
            <a:endParaRPr lang="en-US" sz="5600" dirty="0">
              <a:solidFill>
                <a:srgbClr val="FFFF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72961" y="1281112"/>
            <a:ext cx="3121677" cy="489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Thank You All</a:t>
            </a:r>
            <a:endParaRPr lang="en-US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32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/>
        </p:nvSpPr>
        <p:spPr>
          <a:xfrm>
            <a:off x="2288286" y="1219200"/>
            <a:ext cx="4036314" cy="11811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>
                <a:latin typeface="Monotype Corsiva" pitchFamily="66" charset="0"/>
                <a:cs typeface="Times New Roman" pitchFamily="18" charset="0"/>
              </a:rPr>
              <a:t>Presented by</a:t>
            </a:r>
          </a:p>
        </p:txBody>
      </p:sp>
      <p:sp>
        <p:nvSpPr>
          <p:cNvPr id="3" name="Content Placeholder 2"/>
          <p:cNvSpPr>
            <a:spLocks noGrp="1"/>
          </p:cNvSpPr>
          <p:nvPr/>
        </p:nvSpPr>
        <p:spPr>
          <a:xfrm>
            <a:off x="2288286" y="4114800"/>
            <a:ext cx="7467600" cy="2438400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4200" b="1" dirty="0">
                <a:latin typeface="Monotype Corsiva" pitchFamily="66" charset="0"/>
                <a:cs typeface="Times New Roman" pitchFamily="18" charset="0"/>
              </a:rPr>
              <a:t>M  </a:t>
            </a:r>
            <a:r>
              <a:rPr lang="en-US" sz="4200" b="1" dirty="0" err="1">
                <a:latin typeface="Monotype Corsiva" pitchFamily="66" charset="0"/>
                <a:cs typeface="Times New Roman" pitchFamily="18" charset="0"/>
              </a:rPr>
              <a:t>Humayun</a:t>
            </a:r>
            <a:r>
              <a:rPr lang="en-US" sz="4200" b="1" dirty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4200" b="1" dirty="0" err="1">
                <a:latin typeface="Monotype Corsiva" pitchFamily="66" charset="0"/>
                <a:cs typeface="Times New Roman" pitchFamily="18" charset="0"/>
              </a:rPr>
              <a:t>Kabir</a:t>
            </a:r>
            <a:endParaRPr lang="en-US" sz="4200" b="1" dirty="0">
              <a:latin typeface="Monotype Corsiva" pitchFamily="66" charset="0"/>
              <a:cs typeface="Times New Roman" pitchFamily="18" charset="0"/>
            </a:endParaRPr>
          </a:p>
          <a:p>
            <a:pPr marL="0" indent="0" algn="ctr">
              <a:lnSpc>
                <a:spcPts val="500"/>
              </a:lnSpc>
              <a:spcBef>
                <a:spcPts val="0"/>
              </a:spcBef>
              <a:buNone/>
            </a:pPr>
            <a:endParaRPr lang="en-US" sz="4200" b="1" dirty="0">
              <a:latin typeface="Monotype Corsiva" pitchFamily="66" charset="0"/>
              <a:cs typeface="Times New Roman" pitchFamily="18" charset="0"/>
            </a:endParaRP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3300" dirty="0">
                <a:latin typeface="Monotype Corsiva" pitchFamily="66" charset="0"/>
                <a:cs typeface="Times New Roman" pitchFamily="18" charset="0"/>
              </a:rPr>
              <a:t>English Teacher</a:t>
            </a: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3300" dirty="0" err="1">
                <a:latin typeface="Monotype Corsiva" pitchFamily="66" charset="0"/>
                <a:cs typeface="Times New Roman" pitchFamily="18" charset="0"/>
              </a:rPr>
              <a:t>Bhayeta</a:t>
            </a:r>
            <a:r>
              <a:rPr lang="en-US" sz="3300" dirty="0">
                <a:latin typeface="Monotype Corsiva" pitchFamily="66" charset="0"/>
                <a:cs typeface="Times New Roman" pitchFamily="18" charset="0"/>
              </a:rPr>
              <a:t> Abdul </a:t>
            </a:r>
            <a:r>
              <a:rPr lang="en-US" sz="3300" dirty="0" err="1">
                <a:latin typeface="Monotype Corsiva" pitchFamily="66" charset="0"/>
                <a:cs typeface="Times New Roman" pitchFamily="18" charset="0"/>
              </a:rPr>
              <a:t>Quddus</a:t>
            </a:r>
            <a:r>
              <a:rPr lang="en-US" sz="3300" dirty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Monotype Corsiva" pitchFamily="66" charset="0"/>
                <a:cs typeface="Times New Roman" pitchFamily="18" charset="0"/>
              </a:rPr>
              <a:t>Dakhil</a:t>
            </a:r>
            <a:r>
              <a:rPr lang="en-US" sz="3300" dirty="0">
                <a:latin typeface="Monotype Corsiva" pitchFamily="66" charset="0"/>
                <a:cs typeface="Times New Roman" pitchFamily="18" charset="0"/>
              </a:rPr>
              <a:t> Madrasah, </a:t>
            </a:r>
            <a:r>
              <a:rPr lang="en-US" sz="3300" dirty="0" err="1">
                <a:latin typeface="Monotype Corsiva" pitchFamily="66" charset="0"/>
                <a:cs typeface="Times New Roman" pitchFamily="18" charset="0"/>
              </a:rPr>
              <a:t>Tangail</a:t>
            </a:r>
            <a:r>
              <a:rPr lang="en-US" sz="3300" dirty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Monotype Corsiva" pitchFamily="66" charset="0"/>
                <a:cs typeface="Times New Roman" pitchFamily="18" charset="0"/>
              </a:rPr>
              <a:t>Sadar</a:t>
            </a:r>
            <a:endParaRPr lang="en-US" sz="4200" dirty="0">
              <a:latin typeface="Monotype Corsiva" pitchFamily="66" charset="0"/>
              <a:cs typeface="Times New Roman" pitchFamily="18" charset="0"/>
            </a:endParaRP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3300" dirty="0">
                <a:latin typeface="Monotype Corsiva" pitchFamily="66" charset="0"/>
                <a:cs typeface="Times New Roman" pitchFamily="18" charset="0"/>
              </a:rPr>
              <a:t>Cell : 01727-425565 ; 01924-320532</a:t>
            </a: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3300" dirty="0">
                <a:latin typeface="Monotype Corsiva" pitchFamily="66" charset="0"/>
                <a:cs typeface="Times New Roman" pitchFamily="18" charset="0"/>
              </a:rPr>
              <a:t>E-mail : hkabir082009@gmail.com</a:t>
            </a: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endParaRPr lang="en-US" sz="3300" dirty="0">
              <a:latin typeface="Monotype Corsiva" pitchFamily="66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4" name="Content Placeholder 9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533401"/>
            <a:ext cx="2738628" cy="28193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706146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49" y="322697"/>
            <a:ext cx="4947805" cy="924475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Lesson Identity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31275" y="4191000"/>
            <a:ext cx="34861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Six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Six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 October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3295" y="2056577"/>
            <a:ext cx="85621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Tense </a:t>
            </a:r>
            <a:r>
              <a:rPr lang="en-US" sz="54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- English (Part-2 Secondary)</a:t>
            </a:r>
            <a:endParaRPr lang="en-US" sz="5400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71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29475" y="817205"/>
            <a:ext cx="3784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Learning outcomes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787792" y="2991090"/>
            <a:ext cx="10733648" cy="2264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After we have studied this lesson, we will be able to</a:t>
            </a:r>
          </a:p>
          <a:p>
            <a:pPr algn="just">
              <a:lnSpc>
                <a:spcPts val="1500"/>
              </a:lnSpc>
              <a:spcBef>
                <a:spcPts val="0"/>
              </a:spcBef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ts val="288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know about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Present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imple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ense.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ts val="288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ake the questions and their answers on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Present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imple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Tense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ts val="288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give the name of sentences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and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ts val="288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use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them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properly.</a:t>
            </a:r>
          </a:p>
        </p:txBody>
      </p:sp>
    </p:spTree>
    <p:extLst>
      <p:ext uri="{BB962C8B-B14F-4D97-AF65-F5344CB8AC3E}">
        <p14:creationId xmlns:p14="http://schemas.microsoft.com/office/powerpoint/2010/main" val="876451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68436" y="831273"/>
            <a:ext cx="53062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Check Our V1,2,3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350817" y="3089564"/>
            <a:ext cx="101415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Recite </a:t>
            </a:r>
            <a:r>
              <a:rPr lang="bn-IN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আবৃত্তি করা</a:t>
            </a:r>
            <a:r>
              <a:rPr lang="en-US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recited 		recite</a:t>
            </a:r>
          </a:p>
          <a:p>
            <a:pPr marL="514350" indent="-514350">
              <a:buFontTx/>
              <a:buAutoNum type="arabicPeriod"/>
            </a:pPr>
            <a:r>
              <a:rPr lang="en-US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Read </a:t>
            </a:r>
            <a:r>
              <a:rPr lang="bn-IN" sz="320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en-US" sz="320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	read 			read </a:t>
            </a:r>
          </a:p>
          <a:p>
            <a:pPr marL="514350" indent="-514350">
              <a:buFontTx/>
              <a:buAutoNum type="arabicPeriod"/>
            </a:pPr>
            <a:r>
              <a:rPr lang="en-US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Study </a:t>
            </a:r>
            <a:r>
              <a:rPr lang="bn-IN" sz="320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অধ্যয়ন </a:t>
            </a:r>
            <a:r>
              <a:rPr lang="bn-IN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studied 		studied </a:t>
            </a:r>
          </a:p>
          <a:p>
            <a:pPr marL="514350" indent="-514350">
              <a:buFontTx/>
              <a:buAutoNum type="arabicPeriod"/>
            </a:pPr>
            <a:r>
              <a:rPr lang="en-US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Learn </a:t>
            </a:r>
            <a:r>
              <a:rPr lang="bn-IN" sz="320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লেখা </a:t>
            </a:r>
            <a:r>
              <a:rPr lang="en-US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	learned / learnt	</a:t>
            </a:r>
            <a:r>
              <a:rPr lang="en-US" sz="320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learned / </a:t>
            </a:r>
            <a:r>
              <a:rPr lang="en-US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learnt</a:t>
            </a:r>
            <a:endParaRPr lang="en-US" sz="3200" dirty="0" smtClean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Tx/>
              <a:buAutoNum type="arabicPeriod"/>
            </a:pPr>
            <a:r>
              <a:rPr lang="en-US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Teach </a:t>
            </a:r>
            <a:r>
              <a:rPr lang="bn-IN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শেখানো; শিক্ষা দেওয়া</a:t>
            </a:r>
            <a:r>
              <a:rPr lang="en-US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	taught 		taught</a:t>
            </a:r>
          </a:p>
        </p:txBody>
      </p:sp>
    </p:spTree>
    <p:extLst>
      <p:ext uri="{BB962C8B-B14F-4D97-AF65-F5344CB8AC3E}">
        <p14:creationId xmlns:p14="http://schemas.microsoft.com/office/powerpoint/2010/main" val="3900191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69672" y="2108353"/>
            <a:ext cx="7827818" cy="432426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742950" indent="-742950">
              <a:lnSpc>
                <a:spcPts val="3000"/>
              </a:lnSpc>
              <a:buAutoNum type="arabicPeriod"/>
            </a:pPr>
            <a:r>
              <a:rPr lang="en-US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			</a:t>
            </a:r>
            <a:r>
              <a:rPr lang="en-US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	</a:t>
            </a:r>
            <a:r>
              <a:rPr lang="bn-IN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 ? </a:t>
            </a:r>
            <a:endParaRPr lang="en-US" sz="3200" dirty="0" smtClean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lnSpc>
                <a:spcPts val="3000"/>
              </a:lnSpc>
              <a:buFontTx/>
              <a:buAutoNum type="arabicPeriod"/>
            </a:pPr>
            <a:r>
              <a:rPr lang="en-US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Whom</a:t>
            </a:r>
            <a:r>
              <a:rPr lang="bn-IN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bn-IN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bn-IN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কাকে ?</a:t>
            </a:r>
            <a:endParaRPr lang="en-US" sz="3200" dirty="0" smtClean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lnSpc>
                <a:spcPts val="3000"/>
              </a:lnSpc>
              <a:buFontTx/>
              <a:buAutoNum type="arabicPeriod"/>
            </a:pPr>
            <a:r>
              <a:rPr lang="en-US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How			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ভাবে ?</a:t>
            </a:r>
            <a:endParaRPr lang="en-US" sz="320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lnSpc>
                <a:spcPts val="3000"/>
              </a:lnSpc>
              <a:buFontTx/>
              <a:buAutoNum type="arabicPeriod"/>
            </a:pPr>
            <a:r>
              <a:rPr lang="en-US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r>
              <a:rPr lang="bn-IN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		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কোথায় ?</a:t>
            </a:r>
            <a:endParaRPr lang="en-US" sz="320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lnSpc>
                <a:spcPts val="3000"/>
              </a:lnSpc>
              <a:buFontTx/>
              <a:buAutoNum type="arabicPeriod"/>
            </a:pPr>
            <a:r>
              <a:rPr lang="en-US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bn-IN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কখন ?</a:t>
            </a:r>
            <a:endParaRPr lang="en-US" sz="320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lnSpc>
                <a:spcPts val="3000"/>
              </a:lnSpc>
              <a:buFontTx/>
              <a:buAutoNum type="arabicPeriod"/>
            </a:pPr>
            <a:r>
              <a:rPr lang="en-US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Why</a:t>
            </a:r>
            <a:r>
              <a:rPr lang="bn-IN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320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কেনো ?</a:t>
            </a:r>
            <a:endParaRPr lang="en-US" sz="3200" dirty="0" smtClean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lnSpc>
                <a:spcPts val="3000"/>
              </a:lnSpc>
              <a:buFontTx/>
              <a:buAutoNum type="arabicPeriod"/>
            </a:pPr>
            <a:r>
              <a:rPr lang="en-US" sz="32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bn-IN" sz="32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			</a:t>
            </a:r>
            <a:r>
              <a:rPr lang="en-US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2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 ?</a:t>
            </a:r>
            <a:endParaRPr lang="en-US" sz="3200" dirty="0" smtClean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lnSpc>
                <a:spcPts val="3000"/>
              </a:lnSpc>
              <a:buFontTx/>
              <a:buAutoNum type="arabicPeriod"/>
            </a:pPr>
            <a:r>
              <a:rPr lang="en-US" sz="32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bn-IN" sz="32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			</a:t>
            </a:r>
            <a:r>
              <a:rPr lang="en-US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2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bn-IN" sz="32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 কে / কারা ?</a:t>
            </a:r>
            <a:endParaRPr lang="en-US" sz="3200" dirty="0" smtClean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lnSpc>
                <a:spcPts val="3000"/>
              </a:lnSpc>
              <a:buFontTx/>
              <a:buAutoNum type="arabicPeriod"/>
            </a:pPr>
            <a:r>
              <a:rPr lang="en-US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Which- </a:t>
            </a:r>
            <a:r>
              <a:rPr lang="bn-IN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320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কোন- টি ?</a:t>
            </a:r>
            <a:endParaRPr lang="en-US" sz="3200" dirty="0" smtClean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lnSpc>
                <a:spcPts val="3000"/>
              </a:lnSpc>
              <a:buFontTx/>
              <a:buAutoNum type="arabicPeriod"/>
            </a:pPr>
            <a:r>
              <a:rPr lang="en-US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Whose- </a:t>
            </a:r>
            <a:r>
              <a:rPr lang="bn-IN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320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কার- টি ?</a:t>
            </a:r>
            <a:endParaRPr lang="en-US" sz="3200" dirty="0" smtClean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lnSpc>
                <a:spcPts val="3000"/>
              </a:lnSpc>
              <a:buFontTx/>
              <a:buAutoNum type="arabicPeriod"/>
            </a:pPr>
            <a:r>
              <a:rPr lang="en-US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 Prepositions</a:t>
            </a:r>
            <a:r>
              <a:rPr lang="bn-IN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sz="320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 Prepositions</a:t>
            </a:r>
            <a:r>
              <a:rPr lang="bn-IN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3200" dirty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7701" y="277091"/>
            <a:ext cx="3636818" cy="72043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 Words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995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90303" y="890733"/>
            <a:ext cx="1634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24982" y="2611583"/>
            <a:ext cx="77654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 Simple	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I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recite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poem.</a:t>
            </a:r>
          </a:p>
          <a:p>
            <a:pPr marL="514350" indent="-514350">
              <a:buAutoNum type="arabicPeriod"/>
            </a:pP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Past Simple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: I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recite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poem.</a:t>
            </a:r>
          </a:p>
          <a:p>
            <a:pPr marL="514350" indent="-514350">
              <a:buAutoNum type="arabicPeriod"/>
            </a:pP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Future 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: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shall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recite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poem.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08855" y="4632514"/>
            <a:ext cx="259772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V1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(s/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ts val="3000"/>
              </a:lnSpc>
            </a:pP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V2</a:t>
            </a:r>
          </a:p>
          <a:p>
            <a:pPr>
              <a:lnSpc>
                <a:spcPts val="3000"/>
              </a:lnSpc>
            </a:pP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Shall / will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V1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215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658" y="340290"/>
            <a:ext cx="6963507" cy="61308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849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28110" y="2816517"/>
            <a:ext cx="5929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Start our Today’s Topic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98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898</TotalTime>
  <Words>406</Words>
  <Application>Microsoft Office PowerPoint</Application>
  <PresentationFormat>Widescreen</PresentationFormat>
  <Paragraphs>124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Calibri</vt:lpstr>
      <vt:lpstr>Calibri Light</vt:lpstr>
      <vt:lpstr>Monotype Corsiva</vt:lpstr>
      <vt:lpstr>NikoshBAN</vt:lpstr>
      <vt:lpstr>SutonnyMJ</vt:lpstr>
      <vt:lpstr>Times New Roman</vt:lpstr>
      <vt:lpstr>Wingdings 2</vt:lpstr>
      <vt:lpstr>Celestial</vt:lpstr>
      <vt:lpstr>Packager Shell Object</vt:lpstr>
      <vt:lpstr>WELCOME </vt:lpstr>
      <vt:lpstr>PowerPoint Presentation</vt:lpstr>
      <vt:lpstr>Lesson Identity</vt:lpstr>
      <vt:lpstr>PowerPoint Presentation</vt:lpstr>
      <vt:lpstr>PowerPoint Presentation</vt:lpstr>
      <vt:lpstr>11 WH Words</vt:lpstr>
      <vt:lpstr>PowerPoint Presentation</vt:lpstr>
      <vt:lpstr>PowerPoint Presentation</vt:lpstr>
      <vt:lpstr>PowerPoint Presentation</vt:lpstr>
      <vt:lpstr>TOPIC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TENSE</dc:title>
  <dc:creator>cR</dc:creator>
  <cp:lastModifiedBy>Windows User</cp:lastModifiedBy>
  <cp:revision>272</cp:revision>
  <dcterms:created xsi:type="dcterms:W3CDTF">2019-09-03T04:51:57Z</dcterms:created>
  <dcterms:modified xsi:type="dcterms:W3CDTF">2019-10-29T12:33:42Z</dcterms:modified>
</cp:coreProperties>
</file>